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94" r:id="rId3"/>
    <p:sldId id="398" r:id="rId4"/>
    <p:sldId id="392" r:id="rId5"/>
    <p:sldId id="297" r:id="rId6"/>
    <p:sldId id="300" r:id="rId7"/>
    <p:sldId id="399" r:id="rId8"/>
    <p:sldId id="400" r:id="rId9"/>
    <p:sldId id="401" r:id="rId10"/>
    <p:sldId id="373" r:id="rId11"/>
    <p:sldId id="377" r:id="rId12"/>
    <p:sldId id="384" r:id="rId13"/>
    <p:sldId id="385" r:id="rId14"/>
    <p:sldId id="386" r:id="rId15"/>
    <p:sldId id="276" r:id="rId16"/>
    <p:sldId id="393" r:id="rId17"/>
    <p:sldId id="291" r:id="rId18"/>
    <p:sldId id="292" r:id="rId19"/>
    <p:sldId id="402" r:id="rId20"/>
    <p:sldId id="403" r:id="rId21"/>
    <p:sldId id="313" r:id="rId22"/>
    <p:sldId id="312" r:id="rId23"/>
    <p:sldId id="285" r:id="rId24"/>
    <p:sldId id="375" r:id="rId25"/>
    <p:sldId id="380" r:id="rId26"/>
    <p:sldId id="376" r:id="rId27"/>
    <p:sldId id="388" r:id="rId28"/>
    <p:sldId id="389" r:id="rId29"/>
    <p:sldId id="390" r:id="rId30"/>
    <p:sldId id="391" r:id="rId31"/>
    <p:sldId id="258" r:id="rId32"/>
    <p:sldId id="259" r:id="rId33"/>
    <p:sldId id="269" r:id="rId34"/>
    <p:sldId id="268" r:id="rId35"/>
    <p:sldId id="260" r:id="rId36"/>
    <p:sldId id="264" r:id="rId37"/>
    <p:sldId id="261" r:id="rId38"/>
    <p:sldId id="379" r:id="rId39"/>
    <p:sldId id="350" r:id="rId40"/>
    <p:sldId id="395" r:id="rId41"/>
    <p:sldId id="396" r:id="rId42"/>
    <p:sldId id="370" r:id="rId43"/>
    <p:sldId id="378" r:id="rId44"/>
  </p:sldIdLst>
  <p:sldSz cx="12192000" cy="6858000"/>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BF517-70FE-4F3B-A916-0D1FCFC5EB00}" v="969" dt="2024-11-14T07:00:50.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864" y="6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7CBBF517-70FE-4F3B-A916-0D1FCFC5EB00}"/>
    <pc:docChg chg="undo custSel addSld delSld modSld">
      <pc:chgData name="Danny Young" userId="cb0f4ce2-eb4f-479e-8e8f-3beb257e632f" providerId="ADAL" clId="{7CBBF517-70FE-4F3B-A916-0D1FCFC5EB00}" dt="2024-11-14T07:01:49.992" v="3466" actId="20577"/>
      <pc:docMkLst>
        <pc:docMk/>
      </pc:docMkLst>
      <pc:sldChg chg="modSp mod modAnim">
        <pc:chgData name="Danny Young" userId="cb0f4ce2-eb4f-479e-8e8f-3beb257e632f" providerId="ADAL" clId="{7CBBF517-70FE-4F3B-A916-0D1FCFC5EB00}" dt="2024-11-14T06:47:03.756" v="2703"/>
        <pc:sldMkLst>
          <pc:docMk/>
          <pc:sldMk cId="0" sldId="291"/>
        </pc:sldMkLst>
        <pc:graphicFrameChg chg="mod">
          <ac:chgData name="Danny Young" userId="cb0f4ce2-eb4f-479e-8e8f-3beb257e632f" providerId="ADAL" clId="{7CBBF517-70FE-4F3B-A916-0D1FCFC5EB00}" dt="2024-11-14T06:46:54.726" v="2701" actId="1076"/>
          <ac:graphicFrameMkLst>
            <pc:docMk/>
            <pc:sldMk cId="0" sldId="291"/>
            <ac:graphicFrameMk id="30725" creationId="{8703265A-54C5-4F54-817E-36C8DF5E8070}"/>
          </ac:graphicFrameMkLst>
        </pc:graphicFrameChg>
        <pc:picChg chg="mod">
          <ac:chgData name="Danny Young" userId="cb0f4ce2-eb4f-479e-8e8f-3beb257e632f" providerId="ADAL" clId="{7CBBF517-70FE-4F3B-A916-0D1FCFC5EB00}" dt="2024-11-14T06:46:51.260" v="2700" actId="1036"/>
          <ac:picMkLst>
            <pc:docMk/>
            <pc:sldMk cId="0" sldId="291"/>
            <ac:picMk id="30724" creationId="{CEDCCBAC-C67A-4A00-AC84-A09CDD9416C2}"/>
          </ac:picMkLst>
        </pc:picChg>
      </pc:sldChg>
      <pc:sldChg chg="modSp mod">
        <pc:chgData name="Danny Young" userId="cb0f4ce2-eb4f-479e-8e8f-3beb257e632f" providerId="ADAL" clId="{7CBBF517-70FE-4F3B-A916-0D1FCFC5EB00}" dt="2024-11-14T06:43:12.208" v="2696" actId="20577"/>
        <pc:sldMkLst>
          <pc:docMk/>
          <pc:sldMk cId="0" sldId="292"/>
        </pc:sldMkLst>
        <pc:spChg chg="mod">
          <ac:chgData name="Danny Young" userId="cb0f4ce2-eb4f-479e-8e8f-3beb257e632f" providerId="ADAL" clId="{7CBBF517-70FE-4F3B-A916-0D1FCFC5EB00}" dt="2024-11-14T06:43:12.208" v="2696" actId="20577"/>
          <ac:spMkLst>
            <pc:docMk/>
            <pc:sldMk cId="0" sldId="292"/>
            <ac:spMk id="32770" creationId="{9F721FBE-CD61-4BEA-A328-A50563744227}"/>
          </ac:spMkLst>
        </pc:spChg>
      </pc:sldChg>
      <pc:sldChg chg="modSp mod">
        <pc:chgData name="Danny Young" userId="cb0f4ce2-eb4f-479e-8e8f-3beb257e632f" providerId="ADAL" clId="{7CBBF517-70FE-4F3B-A916-0D1FCFC5EB00}" dt="2024-11-14T06:11:40.099" v="1424" actId="1035"/>
        <pc:sldMkLst>
          <pc:docMk/>
          <pc:sldMk cId="0" sldId="300"/>
        </pc:sldMkLst>
        <pc:graphicFrameChg chg="mod">
          <ac:chgData name="Danny Young" userId="cb0f4ce2-eb4f-479e-8e8f-3beb257e632f" providerId="ADAL" clId="{7CBBF517-70FE-4F3B-A916-0D1FCFC5EB00}" dt="2024-11-14T06:11:36.829" v="1423" actId="1035"/>
          <ac:graphicFrameMkLst>
            <pc:docMk/>
            <pc:sldMk cId="0" sldId="300"/>
            <ac:graphicFrameMk id="32" creationId="{C3738D51-34E1-4CFB-BB31-EDB245542F1D}"/>
          </ac:graphicFrameMkLst>
        </pc:graphicFrameChg>
        <pc:graphicFrameChg chg="mod">
          <ac:chgData name="Danny Young" userId="cb0f4ce2-eb4f-479e-8e8f-3beb257e632f" providerId="ADAL" clId="{7CBBF517-70FE-4F3B-A916-0D1FCFC5EB00}" dt="2024-11-14T06:11:40.099" v="1424" actId="1035"/>
          <ac:graphicFrameMkLst>
            <pc:docMk/>
            <pc:sldMk cId="0" sldId="300"/>
            <ac:graphicFrameMk id="35" creationId="{4B3EDCF0-92D4-48BA-AA83-B7FAE0C7E1E7}"/>
          </ac:graphicFrameMkLst>
        </pc:graphicFrameChg>
        <pc:graphicFrameChg chg="mod">
          <ac:chgData name="Danny Young" userId="cb0f4ce2-eb4f-479e-8e8f-3beb257e632f" providerId="ADAL" clId="{7CBBF517-70FE-4F3B-A916-0D1FCFC5EB00}" dt="2024-11-14T06:11:40.099" v="1424" actId="1035"/>
          <ac:graphicFrameMkLst>
            <pc:docMk/>
            <pc:sldMk cId="0" sldId="300"/>
            <ac:graphicFrameMk id="36" creationId="{A446017F-005D-4475-BA22-922963D809FB}"/>
          </ac:graphicFrameMkLst>
        </pc:graphicFrameChg>
        <pc:graphicFrameChg chg="mod">
          <ac:chgData name="Danny Young" userId="cb0f4ce2-eb4f-479e-8e8f-3beb257e632f" providerId="ADAL" clId="{7CBBF517-70FE-4F3B-A916-0D1FCFC5EB00}" dt="2024-11-14T06:11:36.829" v="1423" actId="1035"/>
          <ac:graphicFrameMkLst>
            <pc:docMk/>
            <pc:sldMk cId="0" sldId="300"/>
            <ac:graphicFrameMk id="20503" creationId="{C39580BE-6338-4847-9529-10BD03AB58CF}"/>
          </ac:graphicFrameMkLst>
        </pc:graphicFrameChg>
        <pc:graphicFrameChg chg="mod">
          <ac:chgData name="Danny Young" userId="cb0f4ce2-eb4f-479e-8e8f-3beb257e632f" providerId="ADAL" clId="{7CBBF517-70FE-4F3B-A916-0D1FCFC5EB00}" dt="2024-11-14T06:11:40.099" v="1424" actId="1035"/>
          <ac:graphicFrameMkLst>
            <pc:docMk/>
            <pc:sldMk cId="0" sldId="300"/>
            <ac:graphicFrameMk id="20504" creationId="{246E1998-B58C-4E87-BE9B-5C6191FDC83C}"/>
          </ac:graphicFrameMkLst>
        </pc:graphicFrameChg>
      </pc:sldChg>
      <pc:sldChg chg="del">
        <pc:chgData name="Danny Young" userId="cb0f4ce2-eb4f-479e-8e8f-3beb257e632f" providerId="ADAL" clId="{7CBBF517-70FE-4F3B-A916-0D1FCFC5EB00}" dt="2024-11-14T06:25:33.259" v="1857" actId="47"/>
        <pc:sldMkLst>
          <pc:docMk/>
          <pc:sldMk cId="0" sldId="382"/>
        </pc:sldMkLst>
      </pc:sldChg>
      <pc:sldChg chg="del">
        <pc:chgData name="Danny Young" userId="cb0f4ce2-eb4f-479e-8e8f-3beb257e632f" providerId="ADAL" clId="{7CBBF517-70FE-4F3B-A916-0D1FCFC5EB00}" dt="2024-11-14T06:25:33.259" v="1857" actId="47"/>
        <pc:sldMkLst>
          <pc:docMk/>
          <pc:sldMk cId="0" sldId="383"/>
        </pc:sldMkLst>
      </pc:sldChg>
      <pc:sldChg chg="addSp delSp modSp mod delAnim modAnim">
        <pc:chgData name="Danny Young" userId="cb0f4ce2-eb4f-479e-8e8f-3beb257e632f" providerId="ADAL" clId="{7CBBF517-70FE-4F3B-A916-0D1FCFC5EB00}" dt="2024-11-14T06:42:52.125" v="2686" actId="1035"/>
        <pc:sldMkLst>
          <pc:docMk/>
          <pc:sldMk cId="3401842006" sldId="393"/>
        </pc:sldMkLst>
        <pc:spChg chg="add mod topLvl">
          <ac:chgData name="Danny Young" userId="cb0f4ce2-eb4f-479e-8e8f-3beb257e632f" providerId="ADAL" clId="{7CBBF517-70FE-4F3B-A916-0D1FCFC5EB00}" dt="2024-11-14T06:41:19.481" v="2655" actId="1035"/>
          <ac:spMkLst>
            <pc:docMk/>
            <pc:sldMk cId="3401842006" sldId="393"/>
            <ac:spMk id="2" creationId="{5E2167F3-1004-51AE-737C-E89793B67C1A}"/>
          </ac:spMkLst>
        </pc:spChg>
        <pc:spChg chg="add mod topLvl">
          <ac:chgData name="Danny Young" userId="cb0f4ce2-eb4f-479e-8e8f-3beb257e632f" providerId="ADAL" clId="{7CBBF517-70FE-4F3B-A916-0D1FCFC5EB00}" dt="2024-11-14T06:41:19.481" v="2655" actId="1035"/>
          <ac:spMkLst>
            <pc:docMk/>
            <pc:sldMk cId="3401842006" sldId="393"/>
            <ac:spMk id="3" creationId="{4BEA9CAF-4494-172B-D019-38A6F7E6D5E9}"/>
          </ac:spMkLst>
        </pc:spChg>
        <pc:spChg chg="mod">
          <ac:chgData name="Danny Young" userId="cb0f4ce2-eb4f-479e-8e8f-3beb257e632f" providerId="ADAL" clId="{7CBBF517-70FE-4F3B-A916-0D1FCFC5EB00}" dt="2024-11-14T06:36:10.586" v="2402" actId="1076"/>
          <ac:spMkLst>
            <pc:docMk/>
            <pc:sldMk cId="3401842006" sldId="393"/>
            <ac:spMk id="4" creationId="{2AB325F5-4B23-4062-8F4A-D15FBBD57E80}"/>
          </ac:spMkLst>
        </pc:spChg>
        <pc:spChg chg="add mod topLvl">
          <ac:chgData name="Danny Young" userId="cb0f4ce2-eb4f-479e-8e8f-3beb257e632f" providerId="ADAL" clId="{7CBBF517-70FE-4F3B-A916-0D1FCFC5EB00}" dt="2024-11-14T06:41:19.481" v="2655" actId="1035"/>
          <ac:spMkLst>
            <pc:docMk/>
            <pc:sldMk cId="3401842006" sldId="393"/>
            <ac:spMk id="22" creationId="{E9D95553-444F-0826-3D8D-B923AE145FC6}"/>
          </ac:spMkLst>
        </pc:spChg>
        <pc:spChg chg="del">
          <ac:chgData name="Danny Young" userId="cb0f4ce2-eb4f-479e-8e8f-3beb257e632f" providerId="ADAL" clId="{7CBBF517-70FE-4F3B-A916-0D1FCFC5EB00}" dt="2024-11-14T06:35:40.472" v="2398" actId="478"/>
          <ac:spMkLst>
            <pc:docMk/>
            <pc:sldMk cId="3401842006" sldId="393"/>
            <ac:spMk id="24" creationId="{E9A2463A-3F4D-45D1-B3B9-35D1F58C4B9B}"/>
          </ac:spMkLst>
        </pc:spChg>
        <pc:spChg chg="del">
          <ac:chgData name="Danny Young" userId="cb0f4ce2-eb4f-479e-8e8f-3beb257e632f" providerId="ADAL" clId="{7CBBF517-70FE-4F3B-A916-0D1FCFC5EB00}" dt="2024-11-14T06:35:40.472" v="2398" actId="478"/>
          <ac:spMkLst>
            <pc:docMk/>
            <pc:sldMk cId="3401842006" sldId="393"/>
            <ac:spMk id="25" creationId="{8D786677-9DBD-44D6-84F7-14D64CF4BFF1}"/>
          </ac:spMkLst>
        </pc:spChg>
        <pc:spChg chg="del">
          <ac:chgData name="Danny Young" userId="cb0f4ce2-eb4f-479e-8e8f-3beb257e632f" providerId="ADAL" clId="{7CBBF517-70FE-4F3B-A916-0D1FCFC5EB00}" dt="2024-11-14T06:35:40.472" v="2398" actId="478"/>
          <ac:spMkLst>
            <pc:docMk/>
            <pc:sldMk cId="3401842006" sldId="393"/>
            <ac:spMk id="26" creationId="{0152867E-9E9D-495A-A66C-55E9A59461ED}"/>
          </ac:spMkLst>
        </pc:spChg>
        <pc:spChg chg="add mod topLvl">
          <ac:chgData name="Danny Young" userId="cb0f4ce2-eb4f-479e-8e8f-3beb257e632f" providerId="ADAL" clId="{7CBBF517-70FE-4F3B-A916-0D1FCFC5EB00}" dt="2024-11-14T06:41:19.481" v="2655" actId="1035"/>
          <ac:spMkLst>
            <pc:docMk/>
            <pc:sldMk cId="3401842006" sldId="393"/>
            <ac:spMk id="31" creationId="{6C514520-5FF8-B97D-99E0-0A7B90447705}"/>
          </ac:spMkLst>
        </pc:spChg>
        <pc:spChg chg="add del mod topLvl">
          <ac:chgData name="Danny Young" userId="cb0f4ce2-eb4f-479e-8e8f-3beb257e632f" providerId="ADAL" clId="{7CBBF517-70FE-4F3B-A916-0D1FCFC5EB00}" dt="2024-11-14T06:36:48.585" v="2410" actId="478"/>
          <ac:spMkLst>
            <pc:docMk/>
            <pc:sldMk cId="3401842006" sldId="393"/>
            <ac:spMk id="32" creationId="{AD4CB26A-6F59-9476-7A9D-4F8786F2BAEC}"/>
          </ac:spMkLst>
        </pc:spChg>
        <pc:spChg chg="del">
          <ac:chgData name="Danny Young" userId="cb0f4ce2-eb4f-479e-8e8f-3beb257e632f" providerId="ADAL" clId="{7CBBF517-70FE-4F3B-A916-0D1FCFC5EB00}" dt="2024-11-14T06:35:46.043" v="2399" actId="478"/>
          <ac:spMkLst>
            <pc:docMk/>
            <pc:sldMk cId="3401842006" sldId="393"/>
            <ac:spMk id="33" creationId="{F82CD92F-CCEE-4423-BE1E-D309E7C79257}"/>
          </ac:spMkLst>
        </pc:spChg>
        <pc:spChg chg="del">
          <ac:chgData name="Danny Young" userId="cb0f4ce2-eb4f-479e-8e8f-3beb257e632f" providerId="ADAL" clId="{7CBBF517-70FE-4F3B-A916-0D1FCFC5EB00}" dt="2024-11-14T06:35:40.472" v="2398" actId="478"/>
          <ac:spMkLst>
            <pc:docMk/>
            <pc:sldMk cId="3401842006" sldId="393"/>
            <ac:spMk id="37" creationId="{AD9DFA04-C87E-4E63-BA80-A0C6204C507F}"/>
          </ac:spMkLst>
        </pc:spChg>
        <pc:spChg chg="add mod topLvl">
          <ac:chgData name="Danny Young" userId="cb0f4ce2-eb4f-479e-8e8f-3beb257e632f" providerId="ADAL" clId="{7CBBF517-70FE-4F3B-A916-0D1FCFC5EB00}" dt="2024-11-14T06:41:19.481" v="2655" actId="1035"/>
          <ac:spMkLst>
            <pc:docMk/>
            <pc:sldMk cId="3401842006" sldId="393"/>
            <ac:spMk id="39" creationId="{748FA62B-0E66-9ABC-D339-3346809D108C}"/>
          </ac:spMkLst>
        </pc:spChg>
        <pc:spChg chg="add del mod topLvl">
          <ac:chgData name="Danny Young" userId="cb0f4ce2-eb4f-479e-8e8f-3beb257e632f" providerId="ADAL" clId="{7CBBF517-70FE-4F3B-A916-0D1FCFC5EB00}" dt="2024-11-14T06:36:48.585" v="2410" actId="478"/>
          <ac:spMkLst>
            <pc:docMk/>
            <pc:sldMk cId="3401842006" sldId="393"/>
            <ac:spMk id="40" creationId="{6F977374-1055-1BA1-FBC6-1A45190DA1F1}"/>
          </ac:spMkLst>
        </pc:spChg>
        <pc:spChg chg="add del mod topLvl">
          <ac:chgData name="Danny Young" userId="cb0f4ce2-eb4f-479e-8e8f-3beb257e632f" providerId="ADAL" clId="{7CBBF517-70FE-4F3B-A916-0D1FCFC5EB00}" dt="2024-11-14T06:36:48.585" v="2410" actId="478"/>
          <ac:spMkLst>
            <pc:docMk/>
            <pc:sldMk cId="3401842006" sldId="393"/>
            <ac:spMk id="41" creationId="{FF7C9BF1-02A1-70AE-B37E-A1C1DFD64CA9}"/>
          </ac:spMkLst>
        </pc:spChg>
        <pc:spChg chg="add del mod topLvl">
          <ac:chgData name="Danny Young" userId="cb0f4ce2-eb4f-479e-8e8f-3beb257e632f" providerId="ADAL" clId="{7CBBF517-70FE-4F3B-A916-0D1FCFC5EB00}" dt="2024-11-14T06:36:48.585" v="2410" actId="478"/>
          <ac:spMkLst>
            <pc:docMk/>
            <pc:sldMk cId="3401842006" sldId="393"/>
            <ac:spMk id="42" creationId="{0E10B2F0-C85F-B0B7-18B1-43E7C470CF90}"/>
          </ac:spMkLst>
        </pc:spChg>
        <pc:spChg chg="add del mod topLvl">
          <ac:chgData name="Danny Young" userId="cb0f4ce2-eb4f-479e-8e8f-3beb257e632f" providerId="ADAL" clId="{7CBBF517-70FE-4F3B-A916-0D1FCFC5EB00}" dt="2024-11-14T06:36:45.661" v="2409" actId="478"/>
          <ac:spMkLst>
            <pc:docMk/>
            <pc:sldMk cId="3401842006" sldId="393"/>
            <ac:spMk id="43" creationId="{3CEC9A4E-444D-5C31-93B0-AD5DFA215E74}"/>
          </ac:spMkLst>
        </pc:spChg>
        <pc:spChg chg="add del mod topLvl">
          <ac:chgData name="Danny Young" userId="cb0f4ce2-eb4f-479e-8e8f-3beb257e632f" providerId="ADAL" clId="{7CBBF517-70FE-4F3B-A916-0D1FCFC5EB00}" dt="2024-11-14T06:37:01.898" v="2414" actId="478"/>
          <ac:spMkLst>
            <pc:docMk/>
            <pc:sldMk cId="3401842006" sldId="393"/>
            <ac:spMk id="44" creationId="{1E6DB80F-DB78-AD87-DDFE-08F8BB2CF710}"/>
          </ac:spMkLst>
        </pc:spChg>
        <pc:spChg chg="add del mod topLvl">
          <ac:chgData name="Danny Young" userId="cb0f4ce2-eb4f-479e-8e8f-3beb257e632f" providerId="ADAL" clId="{7CBBF517-70FE-4F3B-A916-0D1FCFC5EB00}" dt="2024-11-14T06:36:59.766" v="2413" actId="478"/>
          <ac:spMkLst>
            <pc:docMk/>
            <pc:sldMk cId="3401842006" sldId="393"/>
            <ac:spMk id="45" creationId="{13FA2B9E-8A32-BDEE-8BC9-1B4E2A369155}"/>
          </ac:spMkLst>
        </pc:spChg>
        <pc:spChg chg="add del mod topLvl">
          <ac:chgData name="Danny Young" userId="cb0f4ce2-eb4f-479e-8e8f-3beb257e632f" providerId="ADAL" clId="{7CBBF517-70FE-4F3B-A916-0D1FCFC5EB00}" dt="2024-11-14T06:36:52.004" v="2411" actId="478"/>
          <ac:spMkLst>
            <pc:docMk/>
            <pc:sldMk cId="3401842006" sldId="393"/>
            <ac:spMk id="46" creationId="{64B1DB75-F4A7-0D4A-4F0B-C129CCF4C385}"/>
          </ac:spMkLst>
        </pc:spChg>
        <pc:spChg chg="add del mod topLvl">
          <ac:chgData name="Danny Young" userId="cb0f4ce2-eb4f-479e-8e8f-3beb257e632f" providerId="ADAL" clId="{7CBBF517-70FE-4F3B-A916-0D1FCFC5EB00}" dt="2024-11-14T06:36:52.004" v="2411" actId="478"/>
          <ac:spMkLst>
            <pc:docMk/>
            <pc:sldMk cId="3401842006" sldId="393"/>
            <ac:spMk id="47" creationId="{266EBF19-E65D-8604-055F-BC75F6F3397A}"/>
          </ac:spMkLst>
        </pc:spChg>
        <pc:spChg chg="add del mod topLvl">
          <ac:chgData name="Danny Young" userId="cb0f4ce2-eb4f-479e-8e8f-3beb257e632f" providerId="ADAL" clId="{7CBBF517-70FE-4F3B-A916-0D1FCFC5EB00}" dt="2024-11-14T06:36:52.004" v="2411" actId="478"/>
          <ac:spMkLst>
            <pc:docMk/>
            <pc:sldMk cId="3401842006" sldId="393"/>
            <ac:spMk id="48" creationId="{7011DC6B-F525-F170-3043-50C23A5C5125}"/>
          </ac:spMkLst>
        </pc:spChg>
        <pc:spChg chg="add del mod topLvl">
          <ac:chgData name="Danny Young" userId="cb0f4ce2-eb4f-479e-8e8f-3beb257e632f" providerId="ADAL" clId="{7CBBF517-70FE-4F3B-A916-0D1FCFC5EB00}" dt="2024-11-14T06:36:45.661" v="2409" actId="478"/>
          <ac:spMkLst>
            <pc:docMk/>
            <pc:sldMk cId="3401842006" sldId="393"/>
            <ac:spMk id="49" creationId="{2C4926AA-AC66-EB32-B9C5-6C8EC75E1A19}"/>
          </ac:spMkLst>
        </pc:spChg>
        <pc:spChg chg="add del mod topLvl">
          <ac:chgData name="Danny Young" userId="cb0f4ce2-eb4f-479e-8e8f-3beb257e632f" providerId="ADAL" clId="{7CBBF517-70FE-4F3B-A916-0D1FCFC5EB00}" dt="2024-11-14T06:36:48.585" v="2410" actId="478"/>
          <ac:spMkLst>
            <pc:docMk/>
            <pc:sldMk cId="3401842006" sldId="393"/>
            <ac:spMk id="50" creationId="{CC798280-228E-5EF7-1FE3-9B5E9A8FD377}"/>
          </ac:spMkLst>
        </pc:spChg>
        <pc:spChg chg="add del mod topLvl">
          <ac:chgData name="Danny Young" userId="cb0f4ce2-eb4f-479e-8e8f-3beb257e632f" providerId="ADAL" clId="{7CBBF517-70FE-4F3B-A916-0D1FCFC5EB00}" dt="2024-11-14T06:36:52.004" v="2411" actId="478"/>
          <ac:spMkLst>
            <pc:docMk/>
            <pc:sldMk cId="3401842006" sldId="393"/>
            <ac:spMk id="51" creationId="{39C963EA-710E-194D-D69D-B7C0D3C977D3}"/>
          </ac:spMkLst>
        </pc:spChg>
        <pc:spChg chg="add del mod topLvl">
          <ac:chgData name="Danny Young" userId="cb0f4ce2-eb4f-479e-8e8f-3beb257e632f" providerId="ADAL" clId="{7CBBF517-70FE-4F3B-A916-0D1FCFC5EB00}" dt="2024-11-14T06:36:52.004" v="2411" actId="478"/>
          <ac:spMkLst>
            <pc:docMk/>
            <pc:sldMk cId="3401842006" sldId="393"/>
            <ac:spMk id="52" creationId="{71A613FC-4AC3-D68A-F7C8-9E4E3D4840B0}"/>
          </ac:spMkLst>
        </pc:spChg>
        <pc:grpChg chg="del">
          <ac:chgData name="Danny Young" userId="cb0f4ce2-eb4f-479e-8e8f-3beb257e632f" providerId="ADAL" clId="{7CBBF517-70FE-4F3B-A916-0D1FCFC5EB00}" dt="2024-11-14T06:35:40.472" v="2398" actId="478"/>
          <ac:grpSpMkLst>
            <pc:docMk/>
            <pc:sldMk cId="3401842006" sldId="393"/>
            <ac:grpSpMk id="5" creationId="{D6604CA4-E48B-4A52-85BB-2CC2AADA3508}"/>
          </ac:grpSpMkLst>
        </pc:grpChg>
        <pc:grpChg chg="add del mod">
          <ac:chgData name="Danny Young" userId="cb0f4ce2-eb4f-479e-8e8f-3beb257e632f" providerId="ADAL" clId="{7CBBF517-70FE-4F3B-A916-0D1FCFC5EB00}" dt="2024-11-14T06:36:40.507" v="2407" actId="165"/>
          <ac:grpSpMkLst>
            <pc:docMk/>
            <pc:sldMk cId="3401842006" sldId="393"/>
            <ac:grpSpMk id="53" creationId="{BD2B2887-2E6D-B987-439B-0238020A75F2}"/>
          </ac:grpSpMkLst>
        </pc:grpChg>
        <pc:graphicFrameChg chg="del">
          <ac:chgData name="Danny Young" userId="cb0f4ce2-eb4f-479e-8e8f-3beb257e632f" providerId="ADAL" clId="{7CBBF517-70FE-4F3B-A916-0D1FCFC5EB00}" dt="2024-11-14T06:35:40.472" v="2398" actId="478"/>
          <ac:graphicFrameMkLst>
            <pc:docMk/>
            <pc:sldMk cId="3401842006" sldId="393"/>
            <ac:graphicFrameMk id="23" creationId="{D6FE23C9-8374-4D3E-8CD7-11028C314624}"/>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27" creationId="{F5026008-FBA5-42A1-A013-D5FCC9E5F4D6}"/>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28" creationId="{15A264CC-37FB-431F-889B-9DF7A4EEDE2C}"/>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29" creationId="{DB254626-6037-4AA3-A26F-0603B57CBBF9}"/>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30" creationId="{FF8525CB-7FB6-4298-844A-8C82950B7201}"/>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34" creationId="{9C8451A0-3551-4F14-B9BC-274B3C12D283}"/>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35" creationId="{D749EB56-59CE-47A1-B6C2-EBF3C297196A}"/>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36" creationId="{117F4F8E-F549-444B-8D39-9F8515F11FA2}"/>
          </ac:graphicFrameMkLst>
        </pc:graphicFrameChg>
        <pc:graphicFrameChg chg="del">
          <ac:chgData name="Danny Young" userId="cb0f4ce2-eb4f-479e-8e8f-3beb257e632f" providerId="ADAL" clId="{7CBBF517-70FE-4F3B-A916-0D1FCFC5EB00}" dt="2024-11-14T06:35:40.472" v="2398" actId="478"/>
          <ac:graphicFrameMkLst>
            <pc:docMk/>
            <pc:sldMk cId="3401842006" sldId="393"/>
            <ac:graphicFrameMk id="38" creationId="{8BF914B5-6AF7-4F37-9F1A-04048578218E}"/>
          </ac:graphicFrameMkLst>
        </pc:graphicFrameChg>
        <pc:graphicFrameChg chg="add mod">
          <ac:chgData name="Danny Young" userId="cb0f4ce2-eb4f-479e-8e8f-3beb257e632f" providerId="ADAL" clId="{7CBBF517-70FE-4F3B-A916-0D1FCFC5EB00}" dt="2024-11-14T06:41:19.481" v="2655" actId="1035"/>
          <ac:graphicFrameMkLst>
            <pc:docMk/>
            <pc:sldMk cId="3401842006" sldId="393"/>
            <ac:graphicFrameMk id="54" creationId="{4FBFF716-7648-4021-6C04-BFC770688598}"/>
          </ac:graphicFrameMkLst>
        </pc:graphicFrameChg>
        <pc:graphicFrameChg chg="add mod">
          <ac:chgData name="Danny Young" userId="cb0f4ce2-eb4f-479e-8e8f-3beb257e632f" providerId="ADAL" clId="{7CBBF517-70FE-4F3B-A916-0D1FCFC5EB00}" dt="2024-11-14T06:41:19.481" v="2655" actId="1035"/>
          <ac:graphicFrameMkLst>
            <pc:docMk/>
            <pc:sldMk cId="3401842006" sldId="393"/>
            <ac:graphicFrameMk id="55" creationId="{964784F6-F603-B48F-15AC-B459B41E31A0}"/>
          </ac:graphicFrameMkLst>
        </pc:graphicFrameChg>
        <pc:graphicFrameChg chg="add mod">
          <ac:chgData name="Danny Young" userId="cb0f4ce2-eb4f-479e-8e8f-3beb257e632f" providerId="ADAL" clId="{7CBBF517-70FE-4F3B-A916-0D1FCFC5EB00}" dt="2024-11-14T06:41:19.481" v="2655" actId="1035"/>
          <ac:graphicFrameMkLst>
            <pc:docMk/>
            <pc:sldMk cId="3401842006" sldId="393"/>
            <ac:graphicFrameMk id="56" creationId="{B6BC6276-15E0-DC8B-1132-94A226B4762B}"/>
          </ac:graphicFrameMkLst>
        </pc:graphicFrameChg>
        <pc:graphicFrameChg chg="add mod">
          <ac:chgData name="Danny Young" userId="cb0f4ce2-eb4f-479e-8e8f-3beb257e632f" providerId="ADAL" clId="{7CBBF517-70FE-4F3B-A916-0D1FCFC5EB00}" dt="2024-11-14T06:41:55.314" v="2661" actId="1076"/>
          <ac:graphicFrameMkLst>
            <pc:docMk/>
            <pc:sldMk cId="3401842006" sldId="393"/>
            <ac:graphicFrameMk id="57" creationId="{647D3A1F-338C-E673-DB5C-4FF313EB8B3C}"/>
          </ac:graphicFrameMkLst>
        </pc:graphicFrameChg>
        <pc:graphicFrameChg chg="add mod">
          <ac:chgData name="Danny Young" userId="cb0f4ce2-eb4f-479e-8e8f-3beb257e632f" providerId="ADAL" clId="{7CBBF517-70FE-4F3B-A916-0D1FCFC5EB00}" dt="2024-11-14T06:42:20.271" v="2667" actId="1076"/>
          <ac:graphicFrameMkLst>
            <pc:docMk/>
            <pc:sldMk cId="3401842006" sldId="393"/>
            <ac:graphicFrameMk id="58" creationId="{39F845BF-F5C7-E25F-2C54-EDFE1575207E}"/>
          </ac:graphicFrameMkLst>
        </pc:graphicFrameChg>
        <pc:graphicFrameChg chg="add mod">
          <ac:chgData name="Danny Young" userId="cb0f4ce2-eb4f-479e-8e8f-3beb257e632f" providerId="ADAL" clId="{7CBBF517-70FE-4F3B-A916-0D1FCFC5EB00}" dt="2024-11-14T06:42:43.998" v="2675"/>
          <ac:graphicFrameMkLst>
            <pc:docMk/>
            <pc:sldMk cId="3401842006" sldId="393"/>
            <ac:graphicFrameMk id="59" creationId="{39763F34-6C14-AF84-9BD4-C6BC5596C268}"/>
          </ac:graphicFrameMkLst>
        </pc:graphicFrameChg>
        <pc:graphicFrameChg chg="add mod">
          <ac:chgData name="Danny Young" userId="cb0f4ce2-eb4f-479e-8e8f-3beb257e632f" providerId="ADAL" clId="{7CBBF517-70FE-4F3B-A916-0D1FCFC5EB00}" dt="2024-11-14T06:42:52.125" v="2686" actId="1035"/>
          <ac:graphicFrameMkLst>
            <pc:docMk/>
            <pc:sldMk cId="3401842006" sldId="393"/>
            <ac:graphicFrameMk id="60" creationId="{62B30BE0-5AD4-57A2-DC70-25A1666EA109}"/>
          </ac:graphicFrameMkLst>
        </pc:graphicFrameChg>
      </pc:sldChg>
      <pc:sldChg chg="modSp">
        <pc:chgData name="Danny Young" userId="cb0f4ce2-eb4f-479e-8e8f-3beb257e632f" providerId="ADAL" clId="{7CBBF517-70FE-4F3B-A916-0D1FCFC5EB00}" dt="2024-11-14T05:50:08.758" v="42" actId="1036"/>
        <pc:sldMkLst>
          <pc:docMk/>
          <pc:sldMk cId="2900182794" sldId="394"/>
        </pc:sldMkLst>
        <pc:spChg chg="mod">
          <ac:chgData name="Danny Young" userId="cb0f4ce2-eb4f-479e-8e8f-3beb257e632f" providerId="ADAL" clId="{7CBBF517-70FE-4F3B-A916-0D1FCFC5EB00}" dt="2024-11-14T05:46:51.970" v="4" actId="20577"/>
          <ac:spMkLst>
            <pc:docMk/>
            <pc:sldMk cId="2900182794" sldId="394"/>
            <ac:spMk id="6" creationId="{7422A57A-574F-437C-81E2-33FA27CD2A05}"/>
          </ac:spMkLst>
        </pc:spChg>
        <pc:spChg chg="mod">
          <ac:chgData name="Danny Young" userId="cb0f4ce2-eb4f-479e-8e8f-3beb257e632f" providerId="ADAL" clId="{7CBBF517-70FE-4F3B-A916-0D1FCFC5EB00}" dt="2024-11-14T05:50:08.758" v="42" actId="1036"/>
          <ac:spMkLst>
            <pc:docMk/>
            <pc:sldMk cId="2900182794" sldId="394"/>
            <ac:spMk id="8" creationId="{864D6FE3-09DE-49D0-A3C5-2C4F60CD0AF6}"/>
          </ac:spMkLst>
        </pc:spChg>
      </pc:sldChg>
      <pc:sldChg chg="modSp del mod">
        <pc:chgData name="Danny Young" userId="cb0f4ce2-eb4f-479e-8e8f-3beb257e632f" providerId="ADAL" clId="{7CBBF517-70FE-4F3B-A916-0D1FCFC5EB00}" dt="2024-11-14T06:25:03.390" v="1856" actId="47"/>
        <pc:sldMkLst>
          <pc:docMk/>
          <pc:sldMk cId="3763654193" sldId="397"/>
        </pc:sldMkLst>
        <pc:picChg chg="mod">
          <ac:chgData name="Danny Young" userId="cb0f4ce2-eb4f-479e-8e8f-3beb257e632f" providerId="ADAL" clId="{7CBBF517-70FE-4F3B-A916-0D1FCFC5EB00}" dt="2024-11-14T06:12:11.074" v="1426" actId="1076"/>
          <ac:picMkLst>
            <pc:docMk/>
            <pc:sldMk cId="3763654193" sldId="397"/>
            <ac:picMk id="4" creationId="{4DD42B35-4EF3-E4D0-96D7-CF3554631D8B}"/>
          </ac:picMkLst>
        </pc:picChg>
      </pc:sldChg>
      <pc:sldChg chg="addSp delSp modSp new mod delAnim modAnim">
        <pc:chgData name="Danny Young" userId="cb0f4ce2-eb4f-479e-8e8f-3beb257e632f" providerId="ADAL" clId="{7CBBF517-70FE-4F3B-A916-0D1FCFC5EB00}" dt="2024-11-14T06:09:58.633" v="1420" actId="1035"/>
        <pc:sldMkLst>
          <pc:docMk/>
          <pc:sldMk cId="1039596353" sldId="398"/>
        </pc:sldMkLst>
        <pc:spChg chg="mod">
          <ac:chgData name="Danny Young" userId="cb0f4ce2-eb4f-479e-8e8f-3beb257e632f" providerId="ADAL" clId="{7CBBF517-70FE-4F3B-A916-0D1FCFC5EB00}" dt="2024-11-14T06:09:58.633" v="1420" actId="1035"/>
          <ac:spMkLst>
            <pc:docMk/>
            <pc:sldMk cId="1039596353" sldId="398"/>
            <ac:spMk id="2" creationId="{4825DAE8-68C9-49F8-B549-9363ECD4B38D}"/>
          </ac:spMkLst>
        </pc:spChg>
        <pc:spChg chg="mod">
          <ac:chgData name="Danny Young" userId="cb0f4ce2-eb4f-479e-8e8f-3beb257e632f" providerId="ADAL" clId="{7CBBF517-70FE-4F3B-A916-0D1FCFC5EB00}" dt="2024-11-14T06:09:58.633" v="1420" actId="1035"/>
          <ac:spMkLst>
            <pc:docMk/>
            <pc:sldMk cId="1039596353" sldId="398"/>
            <ac:spMk id="3" creationId="{30F8C0A2-4D40-F630-86A1-835AB7B048C6}"/>
          </ac:spMkLst>
        </pc:spChg>
        <pc:spChg chg="add mod">
          <ac:chgData name="Danny Young" userId="cb0f4ce2-eb4f-479e-8e8f-3beb257e632f" providerId="ADAL" clId="{7CBBF517-70FE-4F3B-A916-0D1FCFC5EB00}" dt="2024-11-14T06:09:58.633" v="1420" actId="1035"/>
          <ac:spMkLst>
            <pc:docMk/>
            <pc:sldMk cId="1039596353" sldId="398"/>
            <ac:spMk id="13" creationId="{DDDD8CAA-320E-68DD-0154-9B22DB72C382}"/>
          </ac:spMkLst>
        </pc:spChg>
        <pc:spChg chg="add mod">
          <ac:chgData name="Danny Young" userId="cb0f4ce2-eb4f-479e-8e8f-3beb257e632f" providerId="ADAL" clId="{7CBBF517-70FE-4F3B-A916-0D1FCFC5EB00}" dt="2024-11-14T06:09:58.633" v="1420" actId="1035"/>
          <ac:spMkLst>
            <pc:docMk/>
            <pc:sldMk cId="1039596353" sldId="398"/>
            <ac:spMk id="14" creationId="{075D9DEE-C12C-A48B-6EA3-3AE21DA91A86}"/>
          </ac:spMkLst>
        </pc:spChg>
        <pc:spChg chg="add mod">
          <ac:chgData name="Danny Young" userId="cb0f4ce2-eb4f-479e-8e8f-3beb257e632f" providerId="ADAL" clId="{7CBBF517-70FE-4F3B-A916-0D1FCFC5EB00}" dt="2024-11-14T06:09:58.633" v="1420" actId="1035"/>
          <ac:spMkLst>
            <pc:docMk/>
            <pc:sldMk cId="1039596353" sldId="398"/>
            <ac:spMk id="15" creationId="{65C1E9D3-49BC-7D50-A240-848FDE0BA88E}"/>
          </ac:spMkLst>
        </pc:spChg>
        <pc:spChg chg="add mod">
          <ac:chgData name="Danny Young" userId="cb0f4ce2-eb4f-479e-8e8f-3beb257e632f" providerId="ADAL" clId="{7CBBF517-70FE-4F3B-A916-0D1FCFC5EB00}" dt="2024-11-14T06:09:58.633" v="1420" actId="1035"/>
          <ac:spMkLst>
            <pc:docMk/>
            <pc:sldMk cId="1039596353" sldId="398"/>
            <ac:spMk id="16" creationId="{0532F7C9-EE30-1720-869E-16ED36FFDF84}"/>
          </ac:spMkLst>
        </pc:spChg>
        <pc:spChg chg="add mod">
          <ac:chgData name="Danny Young" userId="cb0f4ce2-eb4f-479e-8e8f-3beb257e632f" providerId="ADAL" clId="{7CBBF517-70FE-4F3B-A916-0D1FCFC5EB00}" dt="2024-11-14T06:09:58.633" v="1420" actId="1035"/>
          <ac:spMkLst>
            <pc:docMk/>
            <pc:sldMk cId="1039596353" sldId="398"/>
            <ac:spMk id="18" creationId="{1037DD11-70DF-70A0-6D42-E9647F36814E}"/>
          </ac:spMkLst>
        </pc:spChg>
        <pc:spChg chg="add mod">
          <ac:chgData name="Danny Young" userId="cb0f4ce2-eb4f-479e-8e8f-3beb257e632f" providerId="ADAL" clId="{7CBBF517-70FE-4F3B-A916-0D1FCFC5EB00}" dt="2024-11-14T06:09:58.633" v="1420" actId="1035"/>
          <ac:spMkLst>
            <pc:docMk/>
            <pc:sldMk cId="1039596353" sldId="398"/>
            <ac:spMk id="19" creationId="{AE252584-79ED-D3AA-DA9E-55100AD375B9}"/>
          </ac:spMkLst>
        </pc:spChg>
        <pc:spChg chg="add mod">
          <ac:chgData name="Danny Young" userId="cb0f4ce2-eb4f-479e-8e8f-3beb257e632f" providerId="ADAL" clId="{7CBBF517-70FE-4F3B-A916-0D1FCFC5EB00}" dt="2024-11-14T06:09:58.633" v="1420" actId="1035"/>
          <ac:spMkLst>
            <pc:docMk/>
            <pc:sldMk cId="1039596353" sldId="398"/>
            <ac:spMk id="20" creationId="{5B3BE26B-69C9-C44A-2E87-9D783EC5D6E2}"/>
          </ac:spMkLst>
        </pc:spChg>
        <pc:spChg chg="add mod">
          <ac:chgData name="Danny Young" userId="cb0f4ce2-eb4f-479e-8e8f-3beb257e632f" providerId="ADAL" clId="{7CBBF517-70FE-4F3B-A916-0D1FCFC5EB00}" dt="2024-11-14T06:09:58.633" v="1420" actId="1035"/>
          <ac:spMkLst>
            <pc:docMk/>
            <pc:sldMk cId="1039596353" sldId="398"/>
            <ac:spMk id="21" creationId="{3206BD98-3A09-1D20-C736-493EE51091DE}"/>
          </ac:spMkLst>
        </pc:spChg>
        <pc:spChg chg="add mod">
          <ac:chgData name="Danny Young" userId="cb0f4ce2-eb4f-479e-8e8f-3beb257e632f" providerId="ADAL" clId="{7CBBF517-70FE-4F3B-A916-0D1FCFC5EB00}" dt="2024-11-14T06:09:58.633" v="1420" actId="1035"/>
          <ac:spMkLst>
            <pc:docMk/>
            <pc:sldMk cId="1039596353" sldId="398"/>
            <ac:spMk id="22" creationId="{C694F0BD-687B-7F1F-5544-71593CAEEA0A}"/>
          </ac:spMkLst>
        </pc:spChg>
        <pc:spChg chg="add mod">
          <ac:chgData name="Danny Young" userId="cb0f4ce2-eb4f-479e-8e8f-3beb257e632f" providerId="ADAL" clId="{7CBBF517-70FE-4F3B-A916-0D1FCFC5EB00}" dt="2024-11-14T06:09:58.633" v="1420" actId="1035"/>
          <ac:spMkLst>
            <pc:docMk/>
            <pc:sldMk cId="1039596353" sldId="398"/>
            <ac:spMk id="23" creationId="{3F23C9ED-292F-62FD-9C43-63A293A8C4D0}"/>
          </ac:spMkLst>
        </pc:spChg>
        <pc:spChg chg="add del mod">
          <ac:chgData name="Danny Young" userId="cb0f4ce2-eb4f-479e-8e8f-3beb257e632f" providerId="ADAL" clId="{7CBBF517-70FE-4F3B-A916-0D1FCFC5EB00}" dt="2024-11-14T06:04:24.183" v="998" actId="21"/>
          <ac:spMkLst>
            <pc:docMk/>
            <pc:sldMk cId="1039596353" sldId="398"/>
            <ac:spMk id="27" creationId="{8DDDD2DD-6A8B-C023-3000-EA8444E78D7F}"/>
          </ac:spMkLst>
        </pc:spChg>
        <pc:spChg chg="add mod">
          <ac:chgData name="Danny Young" userId="cb0f4ce2-eb4f-479e-8e8f-3beb257e632f" providerId="ADAL" clId="{7CBBF517-70FE-4F3B-A916-0D1FCFC5EB00}" dt="2024-11-14T06:09:58.633" v="1420" actId="1035"/>
          <ac:spMkLst>
            <pc:docMk/>
            <pc:sldMk cId="1039596353" sldId="398"/>
            <ac:spMk id="31" creationId="{07D0B87F-49B7-1A76-2747-2DB349F122E3}"/>
          </ac:spMkLst>
        </pc:spChg>
        <pc:spChg chg="add mod">
          <ac:chgData name="Danny Young" userId="cb0f4ce2-eb4f-479e-8e8f-3beb257e632f" providerId="ADAL" clId="{7CBBF517-70FE-4F3B-A916-0D1FCFC5EB00}" dt="2024-11-14T06:09:58.633" v="1420" actId="1035"/>
          <ac:spMkLst>
            <pc:docMk/>
            <pc:sldMk cId="1039596353" sldId="398"/>
            <ac:spMk id="32" creationId="{28E051F2-B2C1-02DA-72EE-E16EA8244D23}"/>
          </ac:spMkLst>
        </pc:spChg>
        <pc:spChg chg="add mod">
          <ac:chgData name="Danny Young" userId="cb0f4ce2-eb4f-479e-8e8f-3beb257e632f" providerId="ADAL" clId="{7CBBF517-70FE-4F3B-A916-0D1FCFC5EB00}" dt="2024-11-14T06:09:58.633" v="1420" actId="1035"/>
          <ac:spMkLst>
            <pc:docMk/>
            <pc:sldMk cId="1039596353" sldId="398"/>
            <ac:spMk id="36" creationId="{029F639E-0AC4-3401-E610-F0FD6B617A85}"/>
          </ac:spMkLst>
        </pc:spChg>
        <pc:spChg chg="add mod">
          <ac:chgData name="Danny Young" userId="cb0f4ce2-eb4f-479e-8e8f-3beb257e632f" providerId="ADAL" clId="{7CBBF517-70FE-4F3B-A916-0D1FCFC5EB00}" dt="2024-11-14T06:09:58.633" v="1420" actId="1035"/>
          <ac:spMkLst>
            <pc:docMk/>
            <pc:sldMk cId="1039596353" sldId="398"/>
            <ac:spMk id="37" creationId="{0B2B4D0A-3617-BBF0-8DFA-1A6CD72F6B01}"/>
          </ac:spMkLst>
        </pc:spChg>
        <pc:grpChg chg="add mod">
          <ac:chgData name="Danny Young" userId="cb0f4ce2-eb4f-479e-8e8f-3beb257e632f" providerId="ADAL" clId="{7CBBF517-70FE-4F3B-A916-0D1FCFC5EB00}" dt="2024-11-14T06:09:58.633" v="1420" actId="1035"/>
          <ac:grpSpMkLst>
            <pc:docMk/>
            <pc:sldMk cId="1039596353" sldId="398"/>
            <ac:grpSpMk id="12" creationId="{C6291041-3DF5-F811-3288-868AF7193750}"/>
          </ac:grpSpMkLst>
        </pc:grpChg>
        <pc:grpChg chg="add mod">
          <ac:chgData name="Danny Young" userId="cb0f4ce2-eb4f-479e-8e8f-3beb257e632f" providerId="ADAL" clId="{7CBBF517-70FE-4F3B-A916-0D1FCFC5EB00}" dt="2024-11-14T06:09:58.633" v="1420" actId="1035"/>
          <ac:grpSpMkLst>
            <pc:docMk/>
            <pc:sldMk cId="1039596353" sldId="398"/>
            <ac:grpSpMk id="17" creationId="{1FCC6CAB-1135-16D6-8D92-B617323DE8CE}"/>
          </ac:grpSpMkLst>
        </pc:grpChg>
        <pc:graphicFrameChg chg="add mod">
          <ac:chgData name="Danny Young" userId="cb0f4ce2-eb4f-479e-8e8f-3beb257e632f" providerId="ADAL" clId="{7CBBF517-70FE-4F3B-A916-0D1FCFC5EB00}" dt="2024-11-14T06:09:58.633" v="1420" actId="1035"/>
          <ac:graphicFrameMkLst>
            <pc:docMk/>
            <pc:sldMk cId="1039596353" sldId="398"/>
            <ac:graphicFrameMk id="24" creationId="{15CF31D5-3920-06F4-0E48-DC91A2383726}"/>
          </ac:graphicFrameMkLst>
        </pc:graphicFrameChg>
        <pc:graphicFrameChg chg="add mod">
          <ac:chgData name="Danny Young" userId="cb0f4ce2-eb4f-479e-8e8f-3beb257e632f" providerId="ADAL" clId="{7CBBF517-70FE-4F3B-A916-0D1FCFC5EB00}" dt="2024-11-14T06:09:58.633" v="1420" actId="1035"/>
          <ac:graphicFrameMkLst>
            <pc:docMk/>
            <pc:sldMk cId="1039596353" sldId="398"/>
            <ac:graphicFrameMk id="25" creationId="{F7F9BE1F-CFDD-1C84-1324-E6688205AAE6}"/>
          </ac:graphicFrameMkLst>
        </pc:graphicFrameChg>
        <pc:graphicFrameChg chg="add mod">
          <ac:chgData name="Danny Young" userId="cb0f4ce2-eb4f-479e-8e8f-3beb257e632f" providerId="ADAL" clId="{7CBBF517-70FE-4F3B-A916-0D1FCFC5EB00}" dt="2024-11-14T06:09:58.633" v="1420" actId="1035"/>
          <ac:graphicFrameMkLst>
            <pc:docMk/>
            <pc:sldMk cId="1039596353" sldId="398"/>
            <ac:graphicFrameMk id="26" creationId="{E74FBF36-B1CB-25B1-0432-0968FE178983}"/>
          </ac:graphicFrameMkLst>
        </pc:graphicFrameChg>
        <pc:graphicFrameChg chg="add del mod">
          <ac:chgData name="Danny Young" userId="cb0f4ce2-eb4f-479e-8e8f-3beb257e632f" providerId="ADAL" clId="{7CBBF517-70FE-4F3B-A916-0D1FCFC5EB00}" dt="2024-11-14T06:04:24.183" v="998" actId="21"/>
          <ac:graphicFrameMkLst>
            <pc:docMk/>
            <pc:sldMk cId="1039596353" sldId="398"/>
            <ac:graphicFrameMk id="28" creationId="{D58B1E91-509E-0224-6BC8-F28D5CCC605C}"/>
          </ac:graphicFrameMkLst>
        </pc:graphicFrameChg>
        <pc:graphicFrameChg chg="add del mod">
          <ac:chgData name="Danny Young" userId="cb0f4ce2-eb4f-479e-8e8f-3beb257e632f" providerId="ADAL" clId="{7CBBF517-70FE-4F3B-A916-0D1FCFC5EB00}" dt="2024-11-14T06:04:24.183" v="998" actId="21"/>
          <ac:graphicFrameMkLst>
            <pc:docMk/>
            <pc:sldMk cId="1039596353" sldId="398"/>
            <ac:graphicFrameMk id="29" creationId="{6A771AF0-DCBD-DF04-D52F-036716CDFB44}"/>
          </ac:graphicFrameMkLst>
        </pc:graphicFrameChg>
        <pc:graphicFrameChg chg="add del mod">
          <ac:chgData name="Danny Young" userId="cb0f4ce2-eb4f-479e-8e8f-3beb257e632f" providerId="ADAL" clId="{7CBBF517-70FE-4F3B-A916-0D1FCFC5EB00}" dt="2024-11-14T06:04:24.183" v="998" actId="21"/>
          <ac:graphicFrameMkLst>
            <pc:docMk/>
            <pc:sldMk cId="1039596353" sldId="398"/>
            <ac:graphicFrameMk id="30" creationId="{D11CBCDB-F8C0-5DBD-2E40-C52C66AA0A59}"/>
          </ac:graphicFrameMkLst>
        </pc:graphicFrameChg>
        <pc:graphicFrameChg chg="add mod">
          <ac:chgData name="Danny Young" userId="cb0f4ce2-eb4f-479e-8e8f-3beb257e632f" providerId="ADAL" clId="{7CBBF517-70FE-4F3B-A916-0D1FCFC5EB00}" dt="2024-11-14T06:09:58.633" v="1420" actId="1035"/>
          <ac:graphicFrameMkLst>
            <pc:docMk/>
            <pc:sldMk cId="1039596353" sldId="398"/>
            <ac:graphicFrameMk id="33" creationId="{68E39B1E-16CA-A020-B38B-07BC15896A4C}"/>
          </ac:graphicFrameMkLst>
        </pc:graphicFrameChg>
        <pc:graphicFrameChg chg="add mod">
          <ac:chgData name="Danny Young" userId="cb0f4ce2-eb4f-479e-8e8f-3beb257e632f" providerId="ADAL" clId="{7CBBF517-70FE-4F3B-A916-0D1FCFC5EB00}" dt="2024-11-14T06:09:58.633" v="1420" actId="1035"/>
          <ac:graphicFrameMkLst>
            <pc:docMk/>
            <pc:sldMk cId="1039596353" sldId="398"/>
            <ac:graphicFrameMk id="34" creationId="{F220EEC8-9540-B30C-7F29-0125D822BA72}"/>
          </ac:graphicFrameMkLst>
        </pc:graphicFrameChg>
        <pc:graphicFrameChg chg="add mod">
          <ac:chgData name="Danny Young" userId="cb0f4ce2-eb4f-479e-8e8f-3beb257e632f" providerId="ADAL" clId="{7CBBF517-70FE-4F3B-A916-0D1FCFC5EB00}" dt="2024-11-14T06:09:58.633" v="1420" actId="1035"/>
          <ac:graphicFrameMkLst>
            <pc:docMk/>
            <pc:sldMk cId="1039596353" sldId="398"/>
            <ac:graphicFrameMk id="35" creationId="{261795D4-F2EA-C864-CCAD-29BA41144685}"/>
          </ac:graphicFrameMkLst>
        </pc:graphicFrameChg>
        <pc:cxnChg chg="add mod">
          <ac:chgData name="Danny Young" userId="cb0f4ce2-eb4f-479e-8e8f-3beb257e632f" providerId="ADAL" clId="{7CBBF517-70FE-4F3B-A916-0D1FCFC5EB00}" dt="2024-11-14T06:09:58.633" v="1420" actId="1035"/>
          <ac:cxnSpMkLst>
            <pc:docMk/>
            <pc:sldMk cId="1039596353" sldId="398"/>
            <ac:cxnSpMk id="5" creationId="{0E4EC2E9-9A04-F68B-FCFD-ED6822CB52B8}"/>
          </ac:cxnSpMkLst>
        </pc:cxnChg>
        <pc:cxnChg chg="add mod">
          <ac:chgData name="Danny Young" userId="cb0f4ce2-eb4f-479e-8e8f-3beb257e632f" providerId="ADAL" clId="{7CBBF517-70FE-4F3B-A916-0D1FCFC5EB00}" dt="2024-11-14T06:09:58.633" v="1420" actId="1035"/>
          <ac:cxnSpMkLst>
            <pc:docMk/>
            <pc:sldMk cId="1039596353" sldId="398"/>
            <ac:cxnSpMk id="6" creationId="{7A00FB30-E9A8-8DC3-4A42-DA7C5EB6A632}"/>
          </ac:cxnSpMkLst>
        </pc:cxnChg>
        <pc:cxnChg chg="add mod">
          <ac:chgData name="Danny Young" userId="cb0f4ce2-eb4f-479e-8e8f-3beb257e632f" providerId="ADAL" clId="{7CBBF517-70FE-4F3B-A916-0D1FCFC5EB00}" dt="2024-11-14T06:09:58.633" v="1420" actId="1035"/>
          <ac:cxnSpMkLst>
            <pc:docMk/>
            <pc:sldMk cId="1039596353" sldId="398"/>
            <ac:cxnSpMk id="7" creationId="{90576039-E4A7-28A6-2102-3A655A22156E}"/>
          </ac:cxnSpMkLst>
        </pc:cxnChg>
        <pc:cxnChg chg="add mod">
          <ac:chgData name="Danny Young" userId="cb0f4ce2-eb4f-479e-8e8f-3beb257e632f" providerId="ADAL" clId="{7CBBF517-70FE-4F3B-A916-0D1FCFC5EB00}" dt="2024-11-14T06:09:58.633" v="1420" actId="1035"/>
          <ac:cxnSpMkLst>
            <pc:docMk/>
            <pc:sldMk cId="1039596353" sldId="398"/>
            <ac:cxnSpMk id="8" creationId="{BD96B475-16C1-4E91-EBEB-849E26700FD8}"/>
          </ac:cxnSpMkLst>
        </pc:cxnChg>
        <pc:cxnChg chg="add mod">
          <ac:chgData name="Danny Young" userId="cb0f4ce2-eb4f-479e-8e8f-3beb257e632f" providerId="ADAL" clId="{7CBBF517-70FE-4F3B-A916-0D1FCFC5EB00}" dt="2024-11-14T06:09:58.633" v="1420" actId="1035"/>
          <ac:cxnSpMkLst>
            <pc:docMk/>
            <pc:sldMk cId="1039596353" sldId="398"/>
            <ac:cxnSpMk id="10" creationId="{4D45EC30-252B-5F85-C03C-4BB834B66B69}"/>
          </ac:cxnSpMkLst>
        </pc:cxnChg>
        <pc:cxnChg chg="add mod">
          <ac:chgData name="Danny Young" userId="cb0f4ce2-eb4f-479e-8e8f-3beb257e632f" providerId="ADAL" clId="{7CBBF517-70FE-4F3B-A916-0D1FCFC5EB00}" dt="2024-11-14T06:09:58.633" v="1420" actId="1035"/>
          <ac:cxnSpMkLst>
            <pc:docMk/>
            <pc:sldMk cId="1039596353" sldId="398"/>
            <ac:cxnSpMk id="11" creationId="{3B238EC9-CC78-42CE-58E3-6983F3FF970B}"/>
          </ac:cxnSpMkLst>
        </pc:cxnChg>
      </pc:sldChg>
      <pc:sldChg chg="addSp modSp new mod modAnim">
        <pc:chgData name="Danny Young" userId="cb0f4ce2-eb4f-479e-8e8f-3beb257e632f" providerId="ADAL" clId="{7CBBF517-70FE-4F3B-A916-0D1FCFC5EB00}" dt="2024-11-14T06:18:12.346" v="1673"/>
        <pc:sldMkLst>
          <pc:docMk/>
          <pc:sldMk cId="533607665" sldId="399"/>
        </pc:sldMkLst>
        <pc:spChg chg="mod">
          <ac:chgData name="Danny Young" userId="cb0f4ce2-eb4f-479e-8e8f-3beb257e632f" providerId="ADAL" clId="{7CBBF517-70FE-4F3B-A916-0D1FCFC5EB00}" dt="2024-11-14T06:12:56.848" v="1458" actId="14100"/>
          <ac:spMkLst>
            <pc:docMk/>
            <pc:sldMk cId="533607665" sldId="399"/>
            <ac:spMk id="2" creationId="{DA64BB7B-B905-5C95-100B-E6A63427881B}"/>
          </ac:spMkLst>
        </pc:spChg>
        <pc:spChg chg="mod">
          <ac:chgData name="Danny Young" userId="cb0f4ce2-eb4f-479e-8e8f-3beb257e632f" providerId="ADAL" clId="{7CBBF517-70FE-4F3B-A916-0D1FCFC5EB00}" dt="2024-11-14T06:14:44.440" v="1591" actId="14100"/>
          <ac:spMkLst>
            <pc:docMk/>
            <pc:sldMk cId="533607665" sldId="399"/>
            <ac:spMk id="3" creationId="{49678F32-00F7-A57A-6DF5-F08D44FD7EF6}"/>
          </ac:spMkLst>
        </pc:spChg>
        <pc:spChg chg="add mod">
          <ac:chgData name="Danny Young" userId="cb0f4ce2-eb4f-479e-8e8f-3beb257e632f" providerId="ADAL" clId="{7CBBF517-70FE-4F3B-A916-0D1FCFC5EB00}" dt="2024-11-14T06:14:10.601" v="1571" actId="1076"/>
          <ac:spMkLst>
            <pc:docMk/>
            <pc:sldMk cId="533607665" sldId="399"/>
            <ac:spMk id="4" creationId="{074B8843-BC20-6496-E18A-D794F316E286}"/>
          </ac:spMkLst>
        </pc:spChg>
        <pc:spChg chg="add mod">
          <ac:chgData name="Danny Young" userId="cb0f4ce2-eb4f-479e-8e8f-3beb257e632f" providerId="ADAL" clId="{7CBBF517-70FE-4F3B-A916-0D1FCFC5EB00}" dt="2024-11-14T06:14:10.601" v="1571" actId="1076"/>
          <ac:spMkLst>
            <pc:docMk/>
            <pc:sldMk cId="533607665" sldId="399"/>
            <ac:spMk id="5" creationId="{087CBF3F-64C0-3E7C-E530-4680E040B5A1}"/>
          </ac:spMkLst>
        </pc:spChg>
        <pc:spChg chg="add mod">
          <ac:chgData name="Danny Young" userId="cb0f4ce2-eb4f-479e-8e8f-3beb257e632f" providerId="ADAL" clId="{7CBBF517-70FE-4F3B-A916-0D1FCFC5EB00}" dt="2024-11-14T06:14:10.601" v="1571" actId="1076"/>
          <ac:spMkLst>
            <pc:docMk/>
            <pc:sldMk cId="533607665" sldId="399"/>
            <ac:spMk id="6" creationId="{47E1A3C3-C8E5-26ED-E2BB-3541F5434419}"/>
          </ac:spMkLst>
        </pc:spChg>
        <pc:spChg chg="add mod">
          <ac:chgData name="Danny Young" userId="cb0f4ce2-eb4f-479e-8e8f-3beb257e632f" providerId="ADAL" clId="{7CBBF517-70FE-4F3B-A916-0D1FCFC5EB00}" dt="2024-11-14T06:14:10.601" v="1571" actId="1076"/>
          <ac:spMkLst>
            <pc:docMk/>
            <pc:sldMk cId="533607665" sldId="399"/>
            <ac:spMk id="7" creationId="{806FB536-554E-3938-B00F-AE140BC5E970}"/>
          </ac:spMkLst>
        </pc:spChg>
        <pc:spChg chg="add mod">
          <ac:chgData name="Danny Young" userId="cb0f4ce2-eb4f-479e-8e8f-3beb257e632f" providerId="ADAL" clId="{7CBBF517-70FE-4F3B-A916-0D1FCFC5EB00}" dt="2024-11-14T06:14:10.601" v="1571" actId="1076"/>
          <ac:spMkLst>
            <pc:docMk/>
            <pc:sldMk cId="533607665" sldId="399"/>
            <ac:spMk id="8" creationId="{23418DA4-0026-1ABE-FAFB-A30F0C9FC205}"/>
          </ac:spMkLst>
        </pc:spChg>
        <pc:spChg chg="add mod">
          <ac:chgData name="Danny Young" userId="cb0f4ce2-eb4f-479e-8e8f-3beb257e632f" providerId="ADAL" clId="{7CBBF517-70FE-4F3B-A916-0D1FCFC5EB00}" dt="2024-11-14T06:14:10.601" v="1571" actId="1076"/>
          <ac:spMkLst>
            <pc:docMk/>
            <pc:sldMk cId="533607665" sldId="399"/>
            <ac:spMk id="9" creationId="{5B8711D0-F4D7-28BC-5F49-043AACE122C5}"/>
          </ac:spMkLst>
        </pc:spChg>
        <pc:spChg chg="add mod">
          <ac:chgData name="Danny Young" userId="cb0f4ce2-eb4f-479e-8e8f-3beb257e632f" providerId="ADAL" clId="{7CBBF517-70FE-4F3B-A916-0D1FCFC5EB00}" dt="2024-11-14T06:14:10.601" v="1571" actId="1076"/>
          <ac:spMkLst>
            <pc:docMk/>
            <pc:sldMk cId="533607665" sldId="399"/>
            <ac:spMk id="10" creationId="{169E72A6-6435-3572-33E8-C257A9F2EE94}"/>
          </ac:spMkLst>
        </pc:spChg>
        <pc:spChg chg="add mod">
          <ac:chgData name="Danny Young" userId="cb0f4ce2-eb4f-479e-8e8f-3beb257e632f" providerId="ADAL" clId="{7CBBF517-70FE-4F3B-A916-0D1FCFC5EB00}" dt="2024-11-14T06:14:10.601" v="1571" actId="1076"/>
          <ac:spMkLst>
            <pc:docMk/>
            <pc:sldMk cId="533607665" sldId="399"/>
            <ac:spMk id="11" creationId="{C1EC9450-5A32-3B3D-0581-35A14EE56660}"/>
          </ac:spMkLst>
        </pc:spChg>
        <pc:spChg chg="add mod">
          <ac:chgData name="Danny Young" userId="cb0f4ce2-eb4f-479e-8e8f-3beb257e632f" providerId="ADAL" clId="{7CBBF517-70FE-4F3B-A916-0D1FCFC5EB00}" dt="2024-11-14T06:14:10.601" v="1571" actId="1076"/>
          <ac:spMkLst>
            <pc:docMk/>
            <pc:sldMk cId="533607665" sldId="399"/>
            <ac:spMk id="12" creationId="{6550282C-C657-D60A-B2B3-FE952744454D}"/>
          </ac:spMkLst>
        </pc:spChg>
        <pc:spChg chg="add mod">
          <ac:chgData name="Danny Young" userId="cb0f4ce2-eb4f-479e-8e8f-3beb257e632f" providerId="ADAL" clId="{7CBBF517-70FE-4F3B-A916-0D1FCFC5EB00}" dt="2024-11-14T06:14:10.601" v="1571" actId="1076"/>
          <ac:spMkLst>
            <pc:docMk/>
            <pc:sldMk cId="533607665" sldId="399"/>
            <ac:spMk id="13" creationId="{028CEF27-CC6C-054B-4B9B-049D9CE5ECAC}"/>
          </ac:spMkLst>
        </pc:spChg>
        <pc:spChg chg="add mod">
          <ac:chgData name="Danny Young" userId="cb0f4ce2-eb4f-479e-8e8f-3beb257e632f" providerId="ADAL" clId="{7CBBF517-70FE-4F3B-A916-0D1FCFC5EB00}" dt="2024-11-14T06:14:10.601" v="1571" actId="1076"/>
          <ac:spMkLst>
            <pc:docMk/>
            <pc:sldMk cId="533607665" sldId="399"/>
            <ac:spMk id="14" creationId="{C99658BA-D9A0-D67A-74D7-B27A2A314B31}"/>
          </ac:spMkLst>
        </pc:spChg>
        <pc:spChg chg="add mod">
          <ac:chgData name="Danny Young" userId="cb0f4ce2-eb4f-479e-8e8f-3beb257e632f" providerId="ADAL" clId="{7CBBF517-70FE-4F3B-A916-0D1FCFC5EB00}" dt="2024-11-14T06:14:10.601" v="1571" actId="1076"/>
          <ac:spMkLst>
            <pc:docMk/>
            <pc:sldMk cId="533607665" sldId="399"/>
            <ac:spMk id="15" creationId="{4F8E70DB-27A9-FBBC-2DE1-784F3FE9DF1B}"/>
          </ac:spMkLst>
        </pc:spChg>
        <pc:spChg chg="add mod">
          <ac:chgData name="Danny Young" userId="cb0f4ce2-eb4f-479e-8e8f-3beb257e632f" providerId="ADAL" clId="{7CBBF517-70FE-4F3B-A916-0D1FCFC5EB00}" dt="2024-11-14T06:14:10.601" v="1571" actId="1076"/>
          <ac:spMkLst>
            <pc:docMk/>
            <pc:sldMk cId="533607665" sldId="399"/>
            <ac:spMk id="16" creationId="{6440BF68-8081-53CA-7C3F-BF086EDC18EE}"/>
          </ac:spMkLst>
        </pc:spChg>
        <pc:spChg chg="add mod">
          <ac:chgData name="Danny Young" userId="cb0f4ce2-eb4f-479e-8e8f-3beb257e632f" providerId="ADAL" clId="{7CBBF517-70FE-4F3B-A916-0D1FCFC5EB00}" dt="2024-11-14T06:14:10.601" v="1571" actId="1076"/>
          <ac:spMkLst>
            <pc:docMk/>
            <pc:sldMk cId="533607665" sldId="399"/>
            <ac:spMk id="17" creationId="{C93BECD9-C19F-0540-70EC-C38DF0B3D704}"/>
          </ac:spMkLst>
        </pc:spChg>
        <pc:spChg chg="add mod">
          <ac:chgData name="Danny Young" userId="cb0f4ce2-eb4f-479e-8e8f-3beb257e632f" providerId="ADAL" clId="{7CBBF517-70FE-4F3B-A916-0D1FCFC5EB00}" dt="2024-11-14T06:14:10.601" v="1571" actId="1076"/>
          <ac:spMkLst>
            <pc:docMk/>
            <pc:sldMk cId="533607665" sldId="399"/>
            <ac:spMk id="18" creationId="{404D23F7-CB74-EA78-443A-332CBCABCB30}"/>
          </ac:spMkLst>
        </pc:spChg>
        <pc:spChg chg="add mod">
          <ac:chgData name="Danny Young" userId="cb0f4ce2-eb4f-479e-8e8f-3beb257e632f" providerId="ADAL" clId="{7CBBF517-70FE-4F3B-A916-0D1FCFC5EB00}" dt="2024-11-14T06:14:10.601" v="1571" actId="1076"/>
          <ac:spMkLst>
            <pc:docMk/>
            <pc:sldMk cId="533607665" sldId="399"/>
            <ac:spMk id="19" creationId="{37194CEF-DBFB-711B-DFC3-3CAC1803E64E}"/>
          </ac:spMkLst>
        </pc:spChg>
        <pc:spChg chg="add mod">
          <ac:chgData name="Danny Young" userId="cb0f4ce2-eb4f-479e-8e8f-3beb257e632f" providerId="ADAL" clId="{7CBBF517-70FE-4F3B-A916-0D1FCFC5EB00}" dt="2024-11-14T06:14:10.601" v="1571" actId="1076"/>
          <ac:spMkLst>
            <pc:docMk/>
            <pc:sldMk cId="533607665" sldId="399"/>
            <ac:spMk id="20" creationId="{1A47A6C8-F52E-3334-5FE7-17285EFAA862}"/>
          </ac:spMkLst>
        </pc:spChg>
        <pc:spChg chg="add mod">
          <ac:chgData name="Danny Young" userId="cb0f4ce2-eb4f-479e-8e8f-3beb257e632f" providerId="ADAL" clId="{7CBBF517-70FE-4F3B-A916-0D1FCFC5EB00}" dt="2024-11-14T06:14:10.601" v="1571" actId="1076"/>
          <ac:spMkLst>
            <pc:docMk/>
            <pc:sldMk cId="533607665" sldId="399"/>
            <ac:spMk id="21" creationId="{6778ADC2-04E5-B03C-AF6E-5C46988FA08D}"/>
          </ac:spMkLst>
        </pc:spChg>
        <pc:spChg chg="add mod">
          <ac:chgData name="Danny Young" userId="cb0f4ce2-eb4f-479e-8e8f-3beb257e632f" providerId="ADAL" clId="{7CBBF517-70FE-4F3B-A916-0D1FCFC5EB00}" dt="2024-11-14T06:14:10.601" v="1571" actId="1076"/>
          <ac:spMkLst>
            <pc:docMk/>
            <pc:sldMk cId="533607665" sldId="399"/>
            <ac:spMk id="22" creationId="{EBA95061-BBC6-220C-186F-D47D3CB61B07}"/>
          </ac:spMkLst>
        </pc:spChg>
        <pc:spChg chg="add mod">
          <ac:chgData name="Danny Young" userId="cb0f4ce2-eb4f-479e-8e8f-3beb257e632f" providerId="ADAL" clId="{7CBBF517-70FE-4F3B-A916-0D1FCFC5EB00}" dt="2024-11-14T06:17:41.911" v="1670" actId="6549"/>
          <ac:spMkLst>
            <pc:docMk/>
            <pc:sldMk cId="533607665" sldId="399"/>
            <ac:spMk id="25" creationId="{CD97F562-05E8-08B9-EF43-40CD25204D17}"/>
          </ac:spMkLst>
        </pc:spChg>
        <pc:spChg chg="add mod">
          <ac:chgData name="Danny Young" userId="cb0f4ce2-eb4f-479e-8e8f-3beb257e632f" providerId="ADAL" clId="{7CBBF517-70FE-4F3B-A916-0D1FCFC5EB00}" dt="2024-11-14T06:16:35.267" v="1650" actId="1038"/>
          <ac:spMkLst>
            <pc:docMk/>
            <pc:sldMk cId="533607665" sldId="399"/>
            <ac:spMk id="26" creationId="{50690BE4-FC08-EBC4-2C1F-69EB40BCA4E8}"/>
          </ac:spMkLst>
        </pc:spChg>
        <pc:spChg chg="add mod">
          <ac:chgData name="Danny Young" userId="cb0f4ce2-eb4f-479e-8e8f-3beb257e632f" providerId="ADAL" clId="{7CBBF517-70FE-4F3B-A916-0D1FCFC5EB00}" dt="2024-11-14T06:16:35.267" v="1650" actId="1038"/>
          <ac:spMkLst>
            <pc:docMk/>
            <pc:sldMk cId="533607665" sldId="399"/>
            <ac:spMk id="27" creationId="{82445864-DF64-CFE2-065A-2B32A001EDE8}"/>
          </ac:spMkLst>
        </pc:spChg>
        <pc:spChg chg="add mod">
          <ac:chgData name="Danny Young" userId="cb0f4ce2-eb4f-479e-8e8f-3beb257e632f" providerId="ADAL" clId="{7CBBF517-70FE-4F3B-A916-0D1FCFC5EB00}" dt="2024-11-14T06:16:35.267" v="1650" actId="1038"/>
          <ac:spMkLst>
            <pc:docMk/>
            <pc:sldMk cId="533607665" sldId="399"/>
            <ac:spMk id="28" creationId="{25D75F59-AF2B-2ADE-071C-81DA2B9E65F9}"/>
          </ac:spMkLst>
        </pc:spChg>
        <pc:spChg chg="add mod">
          <ac:chgData name="Danny Young" userId="cb0f4ce2-eb4f-479e-8e8f-3beb257e632f" providerId="ADAL" clId="{7CBBF517-70FE-4F3B-A916-0D1FCFC5EB00}" dt="2024-11-14T06:16:35.267" v="1650" actId="1038"/>
          <ac:spMkLst>
            <pc:docMk/>
            <pc:sldMk cId="533607665" sldId="399"/>
            <ac:spMk id="29" creationId="{5B642B1B-5EB6-0D6D-3CAD-CD280D9B629D}"/>
          </ac:spMkLst>
        </pc:spChg>
        <pc:spChg chg="add mod">
          <ac:chgData name="Danny Young" userId="cb0f4ce2-eb4f-479e-8e8f-3beb257e632f" providerId="ADAL" clId="{7CBBF517-70FE-4F3B-A916-0D1FCFC5EB00}" dt="2024-11-14T06:16:35.267" v="1650" actId="1038"/>
          <ac:spMkLst>
            <pc:docMk/>
            <pc:sldMk cId="533607665" sldId="399"/>
            <ac:spMk id="30" creationId="{9AB2BA6D-E1B6-1A09-D5DB-C0EF11BC68C8}"/>
          </ac:spMkLst>
        </pc:spChg>
        <pc:spChg chg="add mod">
          <ac:chgData name="Danny Young" userId="cb0f4ce2-eb4f-479e-8e8f-3beb257e632f" providerId="ADAL" clId="{7CBBF517-70FE-4F3B-A916-0D1FCFC5EB00}" dt="2024-11-14T06:16:35.267" v="1650" actId="1038"/>
          <ac:spMkLst>
            <pc:docMk/>
            <pc:sldMk cId="533607665" sldId="399"/>
            <ac:spMk id="31" creationId="{74ED2880-1DCD-A341-4846-319A84D17F45}"/>
          </ac:spMkLst>
        </pc:spChg>
        <pc:spChg chg="add mod">
          <ac:chgData name="Danny Young" userId="cb0f4ce2-eb4f-479e-8e8f-3beb257e632f" providerId="ADAL" clId="{7CBBF517-70FE-4F3B-A916-0D1FCFC5EB00}" dt="2024-11-14T06:16:35.267" v="1650" actId="1038"/>
          <ac:spMkLst>
            <pc:docMk/>
            <pc:sldMk cId="533607665" sldId="399"/>
            <ac:spMk id="32" creationId="{1ED50F71-B5BE-A1FE-C256-85270C347759}"/>
          </ac:spMkLst>
        </pc:spChg>
        <pc:spChg chg="add mod">
          <ac:chgData name="Danny Young" userId="cb0f4ce2-eb4f-479e-8e8f-3beb257e632f" providerId="ADAL" clId="{7CBBF517-70FE-4F3B-A916-0D1FCFC5EB00}" dt="2024-11-14T06:16:35.267" v="1650" actId="1038"/>
          <ac:spMkLst>
            <pc:docMk/>
            <pc:sldMk cId="533607665" sldId="399"/>
            <ac:spMk id="33" creationId="{41425512-0785-44AF-16CE-565FCC94AFCB}"/>
          </ac:spMkLst>
        </pc:spChg>
        <pc:spChg chg="add mod">
          <ac:chgData name="Danny Young" userId="cb0f4ce2-eb4f-479e-8e8f-3beb257e632f" providerId="ADAL" clId="{7CBBF517-70FE-4F3B-A916-0D1FCFC5EB00}" dt="2024-11-14T06:16:35.267" v="1650" actId="1038"/>
          <ac:spMkLst>
            <pc:docMk/>
            <pc:sldMk cId="533607665" sldId="399"/>
            <ac:spMk id="34" creationId="{182A0C6C-A007-283D-42BE-B6173DB03334}"/>
          </ac:spMkLst>
        </pc:spChg>
        <pc:spChg chg="add mod">
          <ac:chgData name="Danny Young" userId="cb0f4ce2-eb4f-479e-8e8f-3beb257e632f" providerId="ADAL" clId="{7CBBF517-70FE-4F3B-A916-0D1FCFC5EB00}" dt="2024-11-14T06:16:35.267" v="1650" actId="1038"/>
          <ac:spMkLst>
            <pc:docMk/>
            <pc:sldMk cId="533607665" sldId="399"/>
            <ac:spMk id="35" creationId="{F2BB8780-96F4-B302-5B59-A9445C1B54B0}"/>
          </ac:spMkLst>
        </pc:spChg>
        <pc:spChg chg="add mod">
          <ac:chgData name="Danny Young" userId="cb0f4ce2-eb4f-479e-8e8f-3beb257e632f" providerId="ADAL" clId="{7CBBF517-70FE-4F3B-A916-0D1FCFC5EB00}" dt="2024-11-14T06:16:35.267" v="1650" actId="1038"/>
          <ac:spMkLst>
            <pc:docMk/>
            <pc:sldMk cId="533607665" sldId="399"/>
            <ac:spMk id="36" creationId="{AACFDEAC-A489-A46A-9422-57DCE59DB4AD}"/>
          </ac:spMkLst>
        </pc:spChg>
        <pc:spChg chg="add mod">
          <ac:chgData name="Danny Young" userId="cb0f4ce2-eb4f-479e-8e8f-3beb257e632f" providerId="ADAL" clId="{7CBBF517-70FE-4F3B-A916-0D1FCFC5EB00}" dt="2024-11-14T06:16:35.267" v="1650" actId="1038"/>
          <ac:spMkLst>
            <pc:docMk/>
            <pc:sldMk cId="533607665" sldId="399"/>
            <ac:spMk id="37" creationId="{ACFFCDB0-9393-8AA0-6B63-B5DDA8571E33}"/>
          </ac:spMkLst>
        </pc:spChg>
        <pc:spChg chg="add mod">
          <ac:chgData name="Danny Young" userId="cb0f4ce2-eb4f-479e-8e8f-3beb257e632f" providerId="ADAL" clId="{7CBBF517-70FE-4F3B-A916-0D1FCFC5EB00}" dt="2024-11-14T06:16:35.267" v="1650" actId="1038"/>
          <ac:spMkLst>
            <pc:docMk/>
            <pc:sldMk cId="533607665" sldId="399"/>
            <ac:spMk id="38" creationId="{B9292236-B67A-D5A2-C710-F42FF179E2CD}"/>
          </ac:spMkLst>
        </pc:spChg>
        <pc:spChg chg="add mod">
          <ac:chgData name="Danny Young" userId="cb0f4ce2-eb4f-479e-8e8f-3beb257e632f" providerId="ADAL" clId="{7CBBF517-70FE-4F3B-A916-0D1FCFC5EB00}" dt="2024-11-14T06:16:35.267" v="1650" actId="1038"/>
          <ac:spMkLst>
            <pc:docMk/>
            <pc:sldMk cId="533607665" sldId="399"/>
            <ac:spMk id="39" creationId="{FD557ED2-296E-14ED-37A0-23FDF7A8CE54}"/>
          </ac:spMkLst>
        </pc:spChg>
        <pc:spChg chg="add mod">
          <ac:chgData name="Danny Young" userId="cb0f4ce2-eb4f-479e-8e8f-3beb257e632f" providerId="ADAL" clId="{7CBBF517-70FE-4F3B-A916-0D1FCFC5EB00}" dt="2024-11-14T06:16:35.267" v="1650" actId="1038"/>
          <ac:spMkLst>
            <pc:docMk/>
            <pc:sldMk cId="533607665" sldId="399"/>
            <ac:spMk id="40" creationId="{0E4C4BB6-A92F-EAB9-5453-88947902CF8E}"/>
          </ac:spMkLst>
        </pc:spChg>
        <pc:spChg chg="add mod">
          <ac:chgData name="Danny Young" userId="cb0f4ce2-eb4f-479e-8e8f-3beb257e632f" providerId="ADAL" clId="{7CBBF517-70FE-4F3B-A916-0D1FCFC5EB00}" dt="2024-11-14T06:16:35.267" v="1650" actId="1038"/>
          <ac:spMkLst>
            <pc:docMk/>
            <pc:sldMk cId="533607665" sldId="399"/>
            <ac:spMk id="41" creationId="{18878BA5-7911-FACC-1C56-5D149B981AAA}"/>
          </ac:spMkLst>
        </pc:spChg>
        <pc:spChg chg="add mod">
          <ac:chgData name="Danny Young" userId="cb0f4ce2-eb4f-479e-8e8f-3beb257e632f" providerId="ADAL" clId="{7CBBF517-70FE-4F3B-A916-0D1FCFC5EB00}" dt="2024-11-14T06:16:35.267" v="1650" actId="1038"/>
          <ac:spMkLst>
            <pc:docMk/>
            <pc:sldMk cId="533607665" sldId="399"/>
            <ac:spMk id="42" creationId="{923C5B09-1190-4B7F-CC65-EF53BE8D060E}"/>
          </ac:spMkLst>
        </pc:spChg>
        <pc:spChg chg="add mod">
          <ac:chgData name="Danny Young" userId="cb0f4ce2-eb4f-479e-8e8f-3beb257e632f" providerId="ADAL" clId="{7CBBF517-70FE-4F3B-A916-0D1FCFC5EB00}" dt="2024-11-14T06:16:35.267" v="1650" actId="1038"/>
          <ac:spMkLst>
            <pc:docMk/>
            <pc:sldMk cId="533607665" sldId="399"/>
            <ac:spMk id="43" creationId="{A42D6BD1-6250-E747-ABFD-E1EF8A32DBC2}"/>
          </ac:spMkLst>
        </pc:spChg>
        <pc:spChg chg="add mod">
          <ac:chgData name="Danny Young" userId="cb0f4ce2-eb4f-479e-8e8f-3beb257e632f" providerId="ADAL" clId="{7CBBF517-70FE-4F3B-A916-0D1FCFC5EB00}" dt="2024-11-14T06:16:35.267" v="1650" actId="1038"/>
          <ac:spMkLst>
            <pc:docMk/>
            <pc:sldMk cId="533607665" sldId="399"/>
            <ac:spMk id="44" creationId="{A5701000-2113-7C66-870D-08FBD061430A}"/>
          </ac:spMkLst>
        </pc:spChg>
        <pc:graphicFrameChg chg="add mod">
          <ac:chgData name="Danny Young" userId="cb0f4ce2-eb4f-479e-8e8f-3beb257e632f" providerId="ADAL" clId="{7CBBF517-70FE-4F3B-A916-0D1FCFC5EB00}" dt="2024-11-14T06:15:04.992" v="1597" actId="1076"/>
          <ac:graphicFrameMkLst>
            <pc:docMk/>
            <pc:sldMk cId="533607665" sldId="399"/>
            <ac:graphicFrameMk id="23" creationId="{67BA2EA7-591D-40DC-6414-58CCA6315085}"/>
          </ac:graphicFrameMkLst>
        </pc:graphicFrameChg>
        <pc:graphicFrameChg chg="add mod">
          <ac:chgData name="Danny Young" userId="cb0f4ce2-eb4f-479e-8e8f-3beb257e632f" providerId="ADAL" clId="{7CBBF517-70FE-4F3B-A916-0D1FCFC5EB00}" dt="2024-11-14T06:17:18.804" v="1657"/>
          <ac:graphicFrameMkLst>
            <pc:docMk/>
            <pc:sldMk cId="533607665" sldId="399"/>
            <ac:graphicFrameMk id="24" creationId="{6F1C1622-350D-8F93-FFCE-DD5C9260BE7E}"/>
          </ac:graphicFrameMkLst>
        </pc:graphicFrameChg>
        <pc:graphicFrameChg chg="add mod">
          <ac:chgData name="Danny Young" userId="cb0f4ce2-eb4f-479e-8e8f-3beb257e632f" providerId="ADAL" clId="{7CBBF517-70FE-4F3B-A916-0D1FCFC5EB00}" dt="2024-11-14T06:17:26.034" v="1661"/>
          <ac:graphicFrameMkLst>
            <pc:docMk/>
            <pc:sldMk cId="533607665" sldId="399"/>
            <ac:graphicFrameMk id="45" creationId="{CDCABBFC-098E-8F16-8643-6A7FD01D79A7}"/>
          </ac:graphicFrameMkLst>
        </pc:graphicFrameChg>
        <pc:graphicFrameChg chg="add mod">
          <ac:chgData name="Danny Young" userId="cb0f4ce2-eb4f-479e-8e8f-3beb257e632f" providerId="ADAL" clId="{7CBBF517-70FE-4F3B-A916-0D1FCFC5EB00}" dt="2024-11-14T06:17:21.813" v="1659"/>
          <ac:graphicFrameMkLst>
            <pc:docMk/>
            <pc:sldMk cId="533607665" sldId="399"/>
            <ac:graphicFrameMk id="46" creationId="{85F69906-FFC6-D193-6CBC-454DDC3EE845}"/>
          </ac:graphicFrameMkLst>
        </pc:graphicFrameChg>
      </pc:sldChg>
      <pc:sldChg chg="addSp modSp new mod modAnim">
        <pc:chgData name="Danny Young" userId="cb0f4ce2-eb4f-479e-8e8f-3beb257e632f" providerId="ADAL" clId="{7CBBF517-70FE-4F3B-A916-0D1FCFC5EB00}" dt="2024-11-14T06:20:57.824" v="1855" actId="1036"/>
        <pc:sldMkLst>
          <pc:docMk/>
          <pc:sldMk cId="4070887857" sldId="400"/>
        </pc:sldMkLst>
        <pc:spChg chg="mod">
          <ac:chgData name="Danny Young" userId="cb0f4ce2-eb4f-479e-8e8f-3beb257e632f" providerId="ADAL" clId="{7CBBF517-70FE-4F3B-A916-0D1FCFC5EB00}" dt="2024-11-14T06:20:32.943" v="1837"/>
          <ac:spMkLst>
            <pc:docMk/>
            <pc:sldMk cId="4070887857" sldId="400"/>
            <ac:spMk id="2" creationId="{BC0785CC-4B85-95B0-9670-BA4ACD476EC5}"/>
          </ac:spMkLst>
        </pc:spChg>
        <pc:spChg chg="mod">
          <ac:chgData name="Danny Young" userId="cb0f4ce2-eb4f-479e-8e8f-3beb257e632f" providerId="ADAL" clId="{7CBBF517-70FE-4F3B-A916-0D1FCFC5EB00}" dt="2024-11-14T06:20:37.618" v="1838" actId="14100"/>
          <ac:spMkLst>
            <pc:docMk/>
            <pc:sldMk cId="4070887857" sldId="400"/>
            <ac:spMk id="3" creationId="{C7B4E184-48AC-A2A5-2B6F-646A5B8716C1}"/>
          </ac:spMkLst>
        </pc:spChg>
        <pc:spChg chg="add mod">
          <ac:chgData name="Danny Young" userId="cb0f4ce2-eb4f-479e-8e8f-3beb257e632f" providerId="ADAL" clId="{7CBBF517-70FE-4F3B-A916-0D1FCFC5EB00}" dt="2024-11-14T06:20:57.824" v="1855" actId="1036"/>
          <ac:spMkLst>
            <pc:docMk/>
            <pc:sldMk cId="4070887857" sldId="400"/>
            <ac:spMk id="5" creationId="{07A0E78A-BA78-B8D4-0F2F-F5A109F32B59}"/>
          </ac:spMkLst>
        </pc:spChg>
        <pc:spChg chg="add mod">
          <ac:chgData name="Danny Young" userId="cb0f4ce2-eb4f-479e-8e8f-3beb257e632f" providerId="ADAL" clId="{7CBBF517-70FE-4F3B-A916-0D1FCFC5EB00}" dt="2024-11-14T06:20:57.824" v="1855" actId="1036"/>
          <ac:spMkLst>
            <pc:docMk/>
            <pc:sldMk cId="4070887857" sldId="400"/>
            <ac:spMk id="6" creationId="{9E780806-E7C5-0701-2F3B-92F56041306C}"/>
          </ac:spMkLst>
        </pc:spChg>
        <pc:spChg chg="add mod">
          <ac:chgData name="Danny Young" userId="cb0f4ce2-eb4f-479e-8e8f-3beb257e632f" providerId="ADAL" clId="{7CBBF517-70FE-4F3B-A916-0D1FCFC5EB00}" dt="2024-11-14T06:20:57.824" v="1855" actId="1036"/>
          <ac:spMkLst>
            <pc:docMk/>
            <pc:sldMk cId="4070887857" sldId="400"/>
            <ac:spMk id="7" creationId="{7830D183-6EA7-C246-F599-D6445FEF963C}"/>
          </ac:spMkLst>
        </pc:spChg>
        <pc:spChg chg="add mod">
          <ac:chgData name="Danny Young" userId="cb0f4ce2-eb4f-479e-8e8f-3beb257e632f" providerId="ADAL" clId="{7CBBF517-70FE-4F3B-A916-0D1FCFC5EB00}" dt="2024-11-14T06:20:57.824" v="1855" actId="1036"/>
          <ac:spMkLst>
            <pc:docMk/>
            <pc:sldMk cId="4070887857" sldId="400"/>
            <ac:spMk id="8" creationId="{EFDB48DC-B31F-6CAB-A1DB-55C7989F468E}"/>
          </ac:spMkLst>
        </pc:spChg>
        <pc:spChg chg="add mod">
          <ac:chgData name="Danny Young" userId="cb0f4ce2-eb4f-479e-8e8f-3beb257e632f" providerId="ADAL" clId="{7CBBF517-70FE-4F3B-A916-0D1FCFC5EB00}" dt="2024-11-14T06:20:57.824" v="1855" actId="1036"/>
          <ac:spMkLst>
            <pc:docMk/>
            <pc:sldMk cId="4070887857" sldId="400"/>
            <ac:spMk id="9" creationId="{B5AC699F-3E56-C89F-4DB0-353429D22BB1}"/>
          </ac:spMkLst>
        </pc:spChg>
        <pc:spChg chg="add mod">
          <ac:chgData name="Danny Young" userId="cb0f4ce2-eb4f-479e-8e8f-3beb257e632f" providerId="ADAL" clId="{7CBBF517-70FE-4F3B-A916-0D1FCFC5EB00}" dt="2024-11-14T06:20:57.824" v="1855" actId="1036"/>
          <ac:spMkLst>
            <pc:docMk/>
            <pc:sldMk cId="4070887857" sldId="400"/>
            <ac:spMk id="10" creationId="{631EC8C3-37F8-C664-B4C7-36C8B24ADF02}"/>
          </ac:spMkLst>
        </pc:spChg>
        <pc:spChg chg="add mod">
          <ac:chgData name="Danny Young" userId="cb0f4ce2-eb4f-479e-8e8f-3beb257e632f" providerId="ADAL" clId="{7CBBF517-70FE-4F3B-A916-0D1FCFC5EB00}" dt="2024-11-14T06:20:57.824" v="1855" actId="1036"/>
          <ac:spMkLst>
            <pc:docMk/>
            <pc:sldMk cId="4070887857" sldId="400"/>
            <ac:spMk id="11" creationId="{10A46DC9-C161-3E6D-317C-23BF1E22852D}"/>
          </ac:spMkLst>
        </pc:spChg>
        <pc:spChg chg="mod">
          <ac:chgData name="Danny Young" userId="cb0f4ce2-eb4f-479e-8e8f-3beb257e632f" providerId="ADAL" clId="{7CBBF517-70FE-4F3B-A916-0D1FCFC5EB00}" dt="2024-11-14T06:20:45.799" v="1839"/>
          <ac:spMkLst>
            <pc:docMk/>
            <pc:sldMk cId="4070887857" sldId="400"/>
            <ac:spMk id="13" creationId="{FD28EF09-21EC-8B47-4BBF-5806C1FF3A28}"/>
          </ac:spMkLst>
        </pc:spChg>
        <pc:spChg chg="mod">
          <ac:chgData name="Danny Young" userId="cb0f4ce2-eb4f-479e-8e8f-3beb257e632f" providerId="ADAL" clId="{7CBBF517-70FE-4F3B-A916-0D1FCFC5EB00}" dt="2024-11-14T06:20:45.799" v="1839"/>
          <ac:spMkLst>
            <pc:docMk/>
            <pc:sldMk cId="4070887857" sldId="400"/>
            <ac:spMk id="14" creationId="{B01302F8-1AFE-8780-5464-A1367A999837}"/>
          </ac:spMkLst>
        </pc:spChg>
        <pc:spChg chg="mod">
          <ac:chgData name="Danny Young" userId="cb0f4ce2-eb4f-479e-8e8f-3beb257e632f" providerId="ADAL" clId="{7CBBF517-70FE-4F3B-A916-0D1FCFC5EB00}" dt="2024-11-14T06:20:45.799" v="1839"/>
          <ac:spMkLst>
            <pc:docMk/>
            <pc:sldMk cId="4070887857" sldId="400"/>
            <ac:spMk id="19" creationId="{E064FE69-60DC-B657-5313-EBA0851FC1E2}"/>
          </ac:spMkLst>
        </pc:spChg>
        <pc:spChg chg="mod">
          <ac:chgData name="Danny Young" userId="cb0f4ce2-eb4f-479e-8e8f-3beb257e632f" providerId="ADAL" clId="{7CBBF517-70FE-4F3B-A916-0D1FCFC5EB00}" dt="2024-11-14T06:20:45.799" v="1839"/>
          <ac:spMkLst>
            <pc:docMk/>
            <pc:sldMk cId="4070887857" sldId="400"/>
            <ac:spMk id="20" creationId="{B1760717-9360-D100-B7EA-FB3332BDD39A}"/>
          </ac:spMkLst>
        </pc:spChg>
        <pc:spChg chg="mod">
          <ac:chgData name="Danny Young" userId="cb0f4ce2-eb4f-479e-8e8f-3beb257e632f" providerId="ADAL" clId="{7CBBF517-70FE-4F3B-A916-0D1FCFC5EB00}" dt="2024-11-14T06:20:45.799" v="1839"/>
          <ac:spMkLst>
            <pc:docMk/>
            <pc:sldMk cId="4070887857" sldId="400"/>
            <ac:spMk id="22" creationId="{16C1634D-9EFE-6D61-9CA6-7FCE6857B061}"/>
          </ac:spMkLst>
        </pc:spChg>
        <pc:spChg chg="mod">
          <ac:chgData name="Danny Young" userId="cb0f4ce2-eb4f-479e-8e8f-3beb257e632f" providerId="ADAL" clId="{7CBBF517-70FE-4F3B-A916-0D1FCFC5EB00}" dt="2024-11-14T06:20:45.799" v="1839"/>
          <ac:spMkLst>
            <pc:docMk/>
            <pc:sldMk cId="4070887857" sldId="400"/>
            <ac:spMk id="23" creationId="{4CE4857A-EC95-6EC9-D7AA-A67736F8D845}"/>
          </ac:spMkLst>
        </pc:spChg>
        <pc:spChg chg="mod">
          <ac:chgData name="Danny Young" userId="cb0f4ce2-eb4f-479e-8e8f-3beb257e632f" providerId="ADAL" clId="{7CBBF517-70FE-4F3B-A916-0D1FCFC5EB00}" dt="2024-11-14T06:20:45.799" v="1839"/>
          <ac:spMkLst>
            <pc:docMk/>
            <pc:sldMk cId="4070887857" sldId="400"/>
            <ac:spMk id="26" creationId="{816F2A8D-5E23-0F71-5E7B-068D3D2338D7}"/>
          </ac:spMkLst>
        </pc:spChg>
        <pc:spChg chg="mod">
          <ac:chgData name="Danny Young" userId="cb0f4ce2-eb4f-479e-8e8f-3beb257e632f" providerId="ADAL" clId="{7CBBF517-70FE-4F3B-A916-0D1FCFC5EB00}" dt="2024-11-14T06:20:45.799" v="1839"/>
          <ac:spMkLst>
            <pc:docMk/>
            <pc:sldMk cId="4070887857" sldId="400"/>
            <ac:spMk id="27" creationId="{CE2CB6F2-0E01-8D33-5633-99D750AAB739}"/>
          </ac:spMkLst>
        </pc:spChg>
        <pc:spChg chg="mod">
          <ac:chgData name="Danny Young" userId="cb0f4ce2-eb4f-479e-8e8f-3beb257e632f" providerId="ADAL" clId="{7CBBF517-70FE-4F3B-A916-0D1FCFC5EB00}" dt="2024-11-14T06:20:45.799" v="1839"/>
          <ac:spMkLst>
            <pc:docMk/>
            <pc:sldMk cId="4070887857" sldId="400"/>
            <ac:spMk id="28" creationId="{D7D4B3B1-54A7-887F-664C-428B01E22799}"/>
          </ac:spMkLst>
        </pc:spChg>
        <pc:spChg chg="add mod">
          <ac:chgData name="Danny Young" userId="cb0f4ce2-eb4f-479e-8e8f-3beb257e632f" providerId="ADAL" clId="{7CBBF517-70FE-4F3B-A916-0D1FCFC5EB00}" dt="2024-11-14T06:20:57.824" v="1855" actId="1036"/>
          <ac:spMkLst>
            <pc:docMk/>
            <pc:sldMk cId="4070887857" sldId="400"/>
            <ac:spMk id="29" creationId="{710207AD-B929-1521-6B07-5FCBD80C97EE}"/>
          </ac:spMkLst>
        </pc:spChg>
        <pc:spChg chg="mod">
          <ac:chgData name="Danny Young" userId="cb0f4ce2-eb4f-479e-8e8f-3beb257e632f" providerId="ADAL" clId="{7CBBF517-70FE-4F3B-A916-0D1FCFC5EB00}" dt="2024-11-14T06:20:45.799" v="1839"/>
          <ac:spMkLst>
            <pc:docMk/>
            <pc:sldMk cId="4070887857" sldId="400"/>
            <ac:spMk id="32" creationId="{61001F30-5AE4-0067-66A0-75C5F5457874}"/>
          </ac:spMkLst>
        </pc:spChg>
        <pc:spChg chg="mod">
          <ac:chgData name="Danny Young" userId="cb0f4ce2-eb4f-479e-8e8f-3beb257e632f" providerId="ADAL" clId="{7CBBF517-70FE-4F3B-A916-0D1FCFC5EB00}" dt="2024-11-14T06:20:45.799" v="1839"/>
          <ac:spMkLst>
            <pc:docMk/>
            <pc:sldMk cId="4070887857" sldId="400"/>
            <ac:spMk id="33" creationId="{0552C635-329F-7562-C7FC-6EDC72A8D544}"/>
          </ac:spMkLst>
        </pc:spChg>
        <pc:spChg chg="mod">
          <ac:chgData name="Danny Young" userId="cb0f4ce2-eb4f-479e-8e8f-3beb257e632f" providerId="ADAL" clId="{7CBBF517-70FE-4F3B-A916-0D1FCFC5EB00}" dt="2024-11-14T06:20:45.799" v="1839"/>
          <ac:spMkLst>
            <pc:docMk/>
            <pc:sldMk cId="4070887857" sldId="400"/>
            <ac:spMk id="34" creationId="{63B5194B-F811-2E85-27A3-A76D29C71468}"/>
          </ac:spMkLst>
        </pc:spChg>
        <pc:spChg chg="add mod">
          <ac:chgData name="Danny Young" userId="cb0f4ce2-eb4f-479e-8e8f-3beb257e632f" providerId="ADAL" clId="{7CBBF517-70FE-4F3B-A916-0D1FCFC5EB00}" dt="2024-11-14T06:20:57.824" v="1855" actId="1036"/>
          <ac:spMkLst>
            <pc:docMk/>
            <pc:sldMk cId="4070887857" sldId="400"/>
            <ac:spMk id="35" creationId="{1DE5FB79-179B-4E7F-C2DF-9760A17F5834}"/>
          </ac:spMkLst>
        </pc:spChg>
        <pc:spChg chg="mod">
          <ac:chgData name="Danny Young" userId="cb0f4ce2-eb4f-479e-8e8f-3beb257e632f" providerId="ADAL" clId="{7CBBF517-70FE-4F3B-A916-0D1FCFC5EB00}" dt="2024-11-14T06:20:45.799" v="1839"/>
          <ac:spMkLst>
            <pc:docMk/>
            <pc:sldMk cId="4070887857" sldId="400"/>
            <ac:spMk id="38" creationId="{339F0C55-3F5A-80B4-DEE7-35D71C79220F}"/>
          </ac:spMkLst>
        </pc:spChg>
        <pc:spChg chg="mod">
          <ac:chgData name="Danny Young" userId="cb0f4ce2-eb4f-479e-8e8f-3beb257e632f" providerId="ADAL" clId="{7CBBF517-70FE-4F3B-A916-0D1FCFC5EB00}" dt="2024-11-14T06:20:45.799" v="1839"/>
          <ac:spMkLst>
            <pc:docMk/>
            <pc:sldMk cId="4070887857" sldId="400"/>
            <ac:spMk id="39" creationId="{53DFAA67-0C13-F5CD-F5F2-913F0C353D20}"/>
          </ac:spMkLst>
        </pc:spChg>
        <pc:spChg chg="mod">
          <ac:chgData name="Danny Young" userId="cb0f4ce2-eb4f-479e-8e8f-3beb257e632f" providerId="ADAL" clId="{7CBBF517-70FE-4F3B-A916-0D1FCFC5EB00}" dt="2024-11-14T06:20:45.799" v="1839"/>
          <ac:spMkLst>
            <pc:docMk/>
            <pc:sldMk cId="4070887857" sldId="400"/>
            <ac:spMk id="40" creationId="{92CD772B-A9C7-87E9-B530-A543778B114F}"/>
          </ac:spMkLst>
        </pc:spChg>
        <pc:spChg chg="add mod">
          <ac:chgData name="Danny Young" userId="cb0f4ce2-eb4f-479e-8e8f-3beb257e632f" providerId="ADAL" clId="{7CBBF517-70FE-4F3B-A916-0D1FCFC5EB00}" dt="2024-11-14T06:20:57.824" v="1855" actId="1036"/>
          <ac:spMkLst>
            <pc:docMk/>
            <pc:sldMk cId="4070887857" sldId="400"/>
            <ac:spMk id="41" creationId="{52801219-5EB5-299B-DC28-931EE75E05C3}"/>
          </ac:spMkLst>
        </pc:spChg>
        <pc:grpChg chg="add mod">
          <ac:chgData name="Danny Young" userId="cb0f4ce2-eb4f-479e-8e8f-3beb257e632f" providerId="ADAL" clId="{7CBBF517-70FE-4F3B-A916-0D1FCFC5EB00}" dt="2024-11-14T06:20:57.824" v="1855" actId="1036"/>
          <ac:grpSpMkLst>
            <pc:docMk/>
            <pc:sldMk cId="4070887857" sldId="400"/>
            <ac:grpSpMk id="12" creationId="{35282C21-036A-DC2C-E019-4B773E6CA698}"/>
          </ac:grpSpMkLst>
        </pc:grpChg>
        <pc:grpChg chg="add mod">
          <ac:chgData name="Danny Young" userId="cb0f4ce2-eb4f-479e-8e8f-3beb257e632f" providerId="ADAL" clId="{7CBBF517-70FE-4F3B-A916-0D1FCFC5EB00}" dt="2024-11-14T06:20:57.824" v="1855" actId="1036"/>
          <ac:grpSpMkLst>
            <pc:docMk/>
            <pc:sldMk cId="4070887857" sldId="400"/>
            <ac:grpSpMk id="18" creationId="{2DE9F74D-D839-EE01-909A-DD96DE7F4D23}"/>
          </ac:grpSpMkLst>
        </pc:grpChg>
        <pc:grpChg chg="add mod">
          <ac:chgData name="Danny Young" userId="cb0f4ce2-eb4f-479e-8e8f-3beb257e632f" providerId="ADAL" clId="{7CBBF517-70FE-4F3B-A916-0D1FCFC5EB00}" dt="2024-11-14T06:20:57.824" v="1855" actId="1036"/>
          <ac:grpSpMkLst>
            <pc:docMk/>
            <pc:sldMk cId="4070887857" sldId="400"/>
            <ac:grpSpMk id="21" creationId="{E14D5C8F-2ED8-8192-FA61-C1EC20DBFC27}"/>
          </ac:grpSpMkLst>
        </pc:grpChg>
        <pc:grpChg chg="add mod">
          <ac:chgData name="Danny Young" userId="cb0f4ce2-eb4f-479e-8e8f-3beb257e632f" providerId="ADAL" clId="{7CBBF517-70FE-4F3B-A916-0D1FCFC5EB00}" dt="2024-11-14T06:20:57.824" v="1855" actId="1036"/>
          <ac:grpSpMkLst>
            <pc:docMk/>
            <pc:sldMk cId="4070887857" sldId="400"/>
            <ac:grpSpMk id="24" creationId="{E787B33E-13FD-1204-5856-C308AEBED1D2}"/>
          </ac:grpSpMkLst>
        </pc:grpChg>
        <pc:grpChg chg="mod">
          <ac:chgData name="Danny Young" userId="cb0f4ce2-eb4f-479e-8e8f-3beb257e632f" providerId="ADAL" clId="{7CBBF517-70FE-4F3B-A916-0D1FCFC5EB00}" dt="2024-11-14T06:20:45.799" v="1839"/>
          <ac:grpSpMkLst>
            <pc:docMk/>
            <pc:sldMk cId="4070887857" sldId="400"/>
            <ac:grpSpMk id="25" creationId="{1FA27165-AECE-27E4-52ED-FACCCB692D5A}"/>
          </ac:grpSpMkLst>
        </pc:grpChg>
        <pc:grpChg chg="add mod">
          <ac:chgData name="Danny Young" userId="cb0f4ce2-eb4f-479e-8e8f-3beb257e632f" providerId="ADAL" clId="{7CBBF517-70FE-4F3B-A916-0D1FCFC5EB00}" dt="2024-11-14T06:20:57.824" v="1855" actId="1036"/>
          <ac:grpSpMkLst>
            <pc:docMk/>
            <pc:sldMk cId="4070887857" sldId="400"/>
            <ac:grpSpMk id="30" creationId="{E94654FF-A83A-93CB-2616-AB2359D6911F}"/>
          </ac:grpSpMkLst>
        </pc:grpChg>
        <pc:grpChg chg="mod">
          <ac:chgData name="Danny Young" userId="cb0f4ce2-eb4f-479e-8e8f-3beb257e632f" providerId="ADAL" clId="{7CBBF517-70FE-4F3B-A916-0D1FCFC5EB00}" dt="2024-11-14T06:20:45.799" v="1839"/>
          <ac:grpSpMkLst>
            <pc:docMk/>
            <pc:sldMk cId="4070887857" sldId="400"/>
            <ac:grpSpMk id="31" creationId="{619CD461-9019-75D1-7922-982AA40E04BF}"/>
          </ac:grpSpMkLst>
        </pc:grpChg>
        <pc:grpChg chg="add mod">
          <ac:chgData name="Danny Young" userId="cb0f4ce2-eb4f-479e-8e8f-3beb257e632f" providerId="ADAL" clId="{7CBBF517-70FE-4F3B-A916-0D1FCFC5EB00}" dt="2024-11-14T06:20:57.824" v="1855" actId="1036"/>
          <ac:grpSpMkLst>
            <pc:docMk/>
            <pc:sldMk cId="4070887857" sldId="400"/>
            <ac:grpSpMk id="36" creationId="{41DA576C-C75E-7854-71F7-FAD7C3EC6993}"/>
          </ac:grpSpMkLst>
        </pc:grpChg>
        <pc:grpChg chg="mod">
          <ac:chgData name="Danny Young" userId="cb0f4ce2-eb4f-479e-8e8f-3beb257e632f" providerId="ADAL" clId="{7CBBF517-70FE-4F3B-A916-0D1FCFC5EB00}" dt="2024-11-14T06:20:45.799" v="1839"/>
          <ac:grpSpMkLst>
            <pc:docMk/>
            <pc:sldMk cId="4070887857" sldId="400"/>
            <ac:grpSpMk id="37" creationId="{2934CCA0-292D-32B2-D0C3-C57862F06DA7}"/>
          </ac:grpSpMkLst>
        </pc:grpChg>
        <pc:graphicFrameChg chg="add mod">
          <ac:chgData name="Danny Young" userId="cb0f4ce2-eb4f-479e-8e8f-3beb257e632f" providerId="ADAL" clId="{7CBBF517-70FE-4F3B-A916-0D1FCFC5EB00}" dt="2024-11-14T06:20:49.126" v="1840" actId="1076"/>
          <ac:graphicFrameMkLst>
            <pc:docMk/>
            <pc:sldMk cId="4070887857" sldId="400"/>
            <ac:graphicFrameMk id="4" creationId="{367D8B9D-54C6-7999-AC54-5BDC23A05D84}"/>
          </ac:graphicFrameMkLst>
        </pc:graphicFrameChg>
        <pc:graphicFrameChg chg="add mod">
          <ac:chgData name="Danny Young" userId="cb0f4ce2-eb4f-479e-8e8f-3beb257e632f" providerId="ADAL" clId="{7CBBF517-70FE-4F3B-A916-0D1FCFC5EB00}" dt="2024-11-14T06:20:57.824" v="1855" actId="1036"/>
          <ac:graphicFrameMkLst>
            <pc:docMk/>
            <pc:sldMk cId="4070887857" sldId="400"/>
            <ac:graphicFrameMk id="15" creationId="{EFEA3544-80C5-59B8-C660-B4A4E071D719}"/>
          </ac:graphicFrameMkLst>
        </pc:graphicFrameChg>
        <pc:graphicFrameChg chg="add mod">
          <ac:chgData name="Danny Young" userId="cb0f4ce2-eb4f-479e-8e8f-3beb257e632f" providerId="ADAL" clId="{7CBBF517-70FE-4F3B-A916-0D1FCFC5EB00}" dt="2024-11-14T06:20:57.824" v="1855" actId="1036"/>
          <ac:graphicFrameMkLst>
            <pc:docMk/>
            <pc:sldMk cId="4070887857" sldId="400"/>
            <ac:graphicFrameMk id="16" creationId="{3419ADB1-64F8-0431-1F95-6D7D16475849}"/>
          </ac:graphicFrameMkLst>
        </pc:graphicFrameChg>
        <pc:graphicFrameChg chg="add mod">
          <ac:chgData name="Danny Young" userId="cb0f4ce2-eb4f-479e-8e8f-3beb257e632f" providerId="ADAL" clId="{7CBBF517-70FE-4F3B-A916-0D1FCFC5EB00}" dt="2024-11-14T06:20:57.824" v="1855" actId="1036"/>
          <ac:graphicFrameMkLst>
            <pc:docMk/>
            <pc:sldMk cId="4070887857" sldId="400"/>
            <ac:graphicFrameMk id="17" creationId="{EDFA06B0-0525-1120-291E-E481C25BE781}"/>
          </ac:graphicFrameMkLst>
        </pc:graphicFrameChg>
        <pc:graphicFrameChg chg="add mod">
          <ac:chgData name="Danny Young" userId="cb0f4ce2-eb4f-479e-8e8f-3beb257e632f" providerId="ADAL" clId="{7CBBF517-70FE-4F3B-A916-0D1FCFC5EB00}" dt="2024-11-14T06:20:57.824" v="1855" actId="1036"/>
          <ac:graphicFrameMkLst>
            <pc:docMk/>
            <pc:sldMk cId="4070887857" sldId="400"/>
            <ac:graphicFrameMk id="42" creationId="{4914B3B4-9CCE-9DDD-85BA-050921AF8DA2}"/>
          </ac:graphicFrameMkLst>
        </pc:graphicFrameChg>
      </pc:sldChg>
      <pc:sldChg chg="addSp modSp new mod modAnim">
        <pc:chgData name="Danny Young" userId="cb0f4ce2-eb4f-479e-8e8f-3beb257e632f" providerId="ADAL" clId="{7CBBF517-70FE-4F3B-A916-0D1FCFC5EB00}" dt="2024-11-14T06:33:32.038" v="2397" actId="1038"/>
        <pc:sldMkLst>
          <pc:docMk/>
          <pc:sldMk cId="3583009765" sldId="401"/>
        </pc:sldMkLst>
        <pc:spChg chg="mod">
          <ac:chgData name="Danny Young" userId="cb0f4ce2-eb4f-479e-8e8f-3beb257e632f" providerId="ADAL" clId="{7CBBF517-70FE-4F3B-A916-0D1FCFC5EB00}" dt="2024-11-14T06:25:50.597" v="1909" actId="14100"/>
          <ac:spMkLst>
            <pc:docMk/>
            <pc:sldMk cId="3583009765" sldId="401"/>
            <ac:spMk id="2" creationId="{E00F3A94-3F83-29AA-8D4F-6834133BBDA0}"/>
          </ac:spMkLst>
        </pc:spChg>
        <pc:spChg chg="mod">
          <ac:chgData name="Danny Young" userId="cb0f4ce2-eb4f-479e-8e8f-3beb257e632f" providerId="ADAL" clId="{7CBBF517-70FE-4F3B-A916-0D1FCFC5EB00}" dt="2024-11-14T06:26:56.547" v="2067" actId="14100"/>
          <ac:spMkLst>
            <pc:docMk/>
            <pc:sldMk cId="3583009765" sldId="401"/>
            <ac:spMk id="3" creationId="{A61148E8-4C07-AA8B-512E-9BA93CE81676}"/>
          </ac:spMkLst>
        </pc:spChg>
        <pc:spChg chg="add mod">
          <ac:chgData name="Danny Young" userId="cb0f4ce2-eb4f-479e-8e8f-3beb257e632f" providerId="ADAL" clId="{7CBBF517-70FE-4F3B-A916-0D1FCFC5EB00}" dt="2024-11-14T06:31:04.020" v="2297" actId="1036"/>
          <ac:spMkLst>
            <pc:docMk/>
            <pc:sldMk cId="3583009765" sldId="401"/>
            <ac:spMk id="4" creationId="{DD5530D9-10C6-FD7A-1AFD-8F60FE1356AE}"/>
          </ac:spMkLst>
        </pc:spChg>
        <pc:spChg chg="add mod">
          <ac:chgData name="Danny Young" userId="cb0f4ce2-eb4f-479e-8e8f-3beb257e632f" providerId="ADAL" clId="{7CBBF517-70FE-4F3B-A916-0D1FCFC5EB00}" dt="2024-11-14T06:31:04.020" v="2297" actId="1036"/>
          <ac:spMkLst>
            <pc:docMk/>
            <pc:sldMk cId="3583009765" sldId="401"/>
            <ac:spMk id="5" creationId="{86CB4B07-0485-2F5A-08E7-27D6C6722B9B}"/>
          </ac:spMkLst>
        </pc:spChg>
        <pc:spChg chg="add mod">
          <ac:chgData name="Danny Young" userId="cb0f4ce2-eb4f-479e-8e8f-3beb257e632f" providerId="ADAL" clId="{7CBBF517-70FE-4F3B-A916-0D1FCFC5EB00}" dt="2024-11-14T06:31:04.020" v="2297" actId="1036"/>
          <ac:spMkLst>
            <pc:docMk/>
            <pc:sldMk cId="3583009765" sldId="401"/>
            <ac:spMk id="6" creationId="{300CF25B-FF60-904D-279D-957FCDF95F5D}"/>
          </ac:spMkLst>
        </pc:spChg>
        <pc:spChg chg="add mod">
          <ac:chgData name="Danny Young" userId="cb0f4ce2-eb4f-479e-8e8f-3beb257e632f" providerId="ADAL" clId="{7CBBF517-70FE-4F3B-A916-0D1FCFC5EB00}" dt="2024-11-14T06:31:04.020" v="2297" actId="1036"/>
          <ac:spMkLst>
            <pc:docMk/>
            <pc:sldMk cId="3583009765" sldId="401"/>
            <ac:spMk id="7" creationId="{F692AF4A-6DBA-6D29-31E9-35B123FF6166}"/>
          </ac:spMkLst>
        </pc:spChg>
        <pc:spChg chg="add mod">
          <ac:chgData name="Danny Young" userId="cb0f4ce2-eb4f-479e-8e8f-3beb257e632f" providerId="ADAL" clId="{7CBBF517-70FE-4F3B-A916-0D1FCFC5EB00}" dt="2024-11-14T06:31:04.020" v="2297" actId="1036"/>
          <ac:spMkLst>
            <pc:docMk/>
            <pc:sldMk cId="3583009765" sldId="401"/>
            <ac:spMk id="8" creationId="{19EDBF04-4B25-E215-902C-716ADB533860}"/>
          </ac:spMkLst>
        </pc:spChg>
        <pc:spChg chg="add mod">
          <ac:chgData name="Danny Young" userId="cb0f4ce2-eb4f-479e-8e8f-3beb257e632f" providerId="ADAL" clId="{7CBBF517-70FE-4F3B-A916-0D1FCFC5EB00}" dt="2024-11-14T06:31:04.020" v="2297" actId="1036"/>
          <ac:spMkLst>
            <pc:docMk/>
            <pc:sldMk cId="3583009765" sldId="401"/>
            <ac:spMk id="9" creationId="{4D9C33EA-C637-56FE-2DC7-54D443A44F13}"/>
          </ac:spMkLst>
        </pc:spChg>
        <pc:spChg chg="add mod">
          <ac:chgData name="Danny Young" userId="cb0f4ce2-eb4f-479e-8e8f-3beb257e632f" providerId="ADAL" clId="{7CBBF517-70FE-4F3B-A916-0D1FCFC5EB00}" dt="2024-11-14T06:31:04.020" v="2297" actId="1036"/>
          <ac:spMkLst>
            <pc:docMk/>
            <pc:sldMk cId="3583009765" sldId="401"/>
            <ac:spMk id="10" creationId="{5FE94B0B-E443-5CE8-AEF4-144F576FE689}"/>
          </ac:spMkLst>
        </pc:spChg>
        <pc:spChg chg="add mod">
          <ac:chgData name="Danny Young" userId="cb0f4ce2-eb4f-479e-8e8f-3beb257e632f" providerId="ADAL" clId="{7CBBF517-70FE-4F3B-A916-0D1FCFC5EB00}" dt="2024-11-14T06:31:04.020" v="2297" actId="1036"/>
          <ac:spMkLst>
            <pc:docMk/>
            <pc:sldMk cId="3583009765" sldId="401"/>
            <ac:spMk id="11" creationId="{2453A938-0A39-3D4E-E9FB-C0BF71CA8E14}"/>
          </ac:spMkLst>
        </pc:spChg>
        <pc:spChg chg="add mod">
          <ac:chgData name="Danny Young" userId="cb0f4ce2-eb4f-479e-8e8f-3beb257e632f" providerId="ADAL" clId="{7CBBF517-70FE-4F3B-A916-0D1FCFC5EB00}" dt="2024-11-14T06:31:04.020" v="2297" actId="1036"/>
          <ac:spMkLst>
            <pc:docMk/>
            <pc:sldMk cId="3583009765" sldId="401"/>
            <ac:spMk id="12" creationId="{A58E37F9-4A5C-7475-07EA-1281F3C07D7A}"/>
          </ac:spMkLst>
        </pc:spChg>
        <pc:spChg chg="add mod">
          <ac:chgData name="Danny Young" userId="cb0f4ce2-eb4f-479e-8e8f-3beb257e632f" providerId="ADAL" clId="{7CBBF517-70FE-4F3B-A916-0D1FCFC5EB00}" dt="2024-11-14T06:31:04.020" v="2297" actId="1036"/>
          <ac:spMkLst>
            <pc:docMk/>
            <pc:sldMk cId="3583009765" sldId="401"/>
            <ac:spMk id="13" creationId="{47CA8AD5-6CA0-E96C-5109-12B5F890B23B}"/>
          </ac:spMkLst>
        </pc:spChg>
        <pc:spChg chg="add mod">
          <ac:chgData name="Danny Young" userId="cb0f4ce2-eb4f-479e-8e8f-3beb257e632f" providerId="ADAL" clId="{7CBBF517-70FE-4F3B-A916-0D1FCFC5EB00}" dt="2024-11-14T06:31:04.020" v="2297" actId="1036"/>
          <ac:spMkLst>
            <pc:docMk/>
            <pc:sldMk cId="3583009765" sldId="401"/>
            <ac:spMk id="14" creationId="{A67AF241-9A0A-1AC0-79FA-28135270E5E0}"/>
          </ac:spMkLst>
        </pc:spChg>
        <pc:spChg chg="add mod">
          <ac:chgData name="Danny Young" userId="cb0f4ce2-eb4f-479e-8e8f-3beb257e632f" providerId="ADAL" clId="{7CBBF517-70FE-4F3B-A916-0D1FCFC5EB00}" dt="2024-11-14T06:31:04.020" v="2297" actId="1036"/>
          <ac:spMkLst>
            <pc:docMk/>
            <pc:sldMk cId="3583009765" sldId="401"/>
            <ac:spMk id="15" creationId="{D84DDF6A-5CF0-790D-9A6A-3E579B7BA9EB}"/>
          </ac:spMkLst>
        </pc:spChg>
        <pc:spChg chg="add mod">
          <ac:chgData name="Danny Young" userId="cb0f4ce2-eb4f-479e-8e8f-3beb257e632f" providerId="ADAL" clId="{7CBBF517-70FE-4F3B-A916-0D1FCFC5EB00}" dt="2024-11-14T06:31:04.020" v="2297" actId="1036"/>
          <ac:spMkLst>
            <pc:docMk/>
            <pc:sldMk cId="3583009765" sldId="401"/>
            <ac:spMk id="16" creationId="{CC243273-3401-8520-BFDA-FAD8941AD512}"/>
          </ac:spMkLst>
        </pc:spChg>
        <pc:spChg chg="add mod">
          <ac:chgData name="Danny Young" userId="cb0f4ce2-eb4f-479e-8e8f-3beb257e632f" providerId="ADAL" clId="{7CBBF517-70FE-4F3B-A916-0D1FCFC5EB00}" dt="2024-11-14T06:31:04.020" v="2297" actId="1036"/>
          <ac:spMkLst>
            <pc:docMk/>
            <pc:sldMk cId="3583009765" sldId="401"/>
            <ac:spMk id="17" creationId="{0CB335DF-DF4B-E3B3-B9A5-F4DB27802270}"/>
          </ac:spMkLst>
        </pc:spChg>
        <pc:spChg chg="add mod">
          <ac:chgData name="Danny Young" userId="cb0f4ce2-eb4f-479e-8e8f-3beb257e632f" providerId="ADAL" clId="{7CBBF517-70FE-4F3B-A916-0D1FCFC5EB00}" dt="2024-11-14T06:31:04.020" v="2297" actId="1036"/>
          <ac:spMkLst>
            <pc:docMk/>
            <pc:sldMk cId="3583009765" sldId="401"/>
            <ac:spMk id="18" creationId="{DD3BA458-EC35-C55C-E39E-D1D4CAC81F8B}"/>
          </ac:spMkLst>
        </pc:spChg>
        <pc:spChg chg="add mod">
          <ac:chgData name="Danny Young" userId="cb0f4ce2-eb4f-479e-8e8f-3beb257e632f" providerId="ADAL" clId="{7CBBF517-70FE-4F3B-A916-0D1FCFC5EB00}" dt="2024-11-14T06:31:04.020" v="2297" actId="1036"/>
          <ac:spMkLst>
            <pc:docMk/>
            <pc:sldMk cId="3583009765" sldId="401"/>
            <ac:spMk id="19" creationId="{3F6B85E4-E565-85DA-F07E-FDF4C7B71803}"/>
          </ac:spMkLst>
        </pc:spChg>
        <pc:spChg chg="add mod">
          <ac:chgData name="Danny Young" userId="cb0f4ce2-eb4f-479e-8e8f-3beb257e632f" providerId="ADAL" clId="{7CBBF517-70FE-4F3B-A916-0D1FCFC5EB00}" dt="2024-11-14T06:31:04.020" v="2297" actId="1036"/>
          <ac:spMkLst>
            <pc:docMk/>
            <pc:sldMk cId="3583009765" sldId="401"/>
            <ac:spMk id="20" creationId="{F1F23DBC-8B16-047C-2631-319EB55D0803}"/>
          </ac:spMkLst>
        </pc:spChg>
        <pc:spChg chg="add mod">
          <ac:chgData name="Danny Young" userId="cb0f4ce2-eb4f-479e-8e8f-3beb257e632f" providerId="ADAL" clId="{7CBBF517-70FE-4F3B-A916-0D1FCFC5EB00}" dt="2024-11-14T06:31:04.020" v="2297" actId="1036"/>
          <ac:spMkLst>
            <pc:docMk/>
            <pc:sldMk cId="3583009765" sldId="401"/>
            <ac:spMk id="21" creationId="{78139D39-B1E2-174C-38F1-8ABCE6988404}"/>
          </ac:spMkLst>
        </pc:spChg>
        <pc:spChg chg="add mod">
          <ac:chgData name="Danny Young" userId="cb0f4ce2-eb4f-479e-8e8f-3beb257e632f" providerId="ADAL" clId="{7CBBF517-70FE-4F3B-A916-0D1FCFC5EB00}" dt="2024-11-14T06:31:04.020" v="2297" actId="1036"/>
          <ac:spMkLst>
            <pc:docMk/>
            <pc:sldMk cId="3583009765" sldId="401"/>
            <ac:spMk id="22" creationId="{0BA0FBE0-A92D-48C0-3B2A-5908916BB232}"/>
          </ac:spMkLst>
        </pc:spChg>
        <pc:spChg chg="add mod">
          <ac:chgData name="Danny Young" userId="cb0f4ce2-eb4f-479e-8e8f-3beb257e632f" providerId="ADAL" clId="{7CBBF517-70FE-4F3B-A916-0D1FCFC5EB00}" dt="2024-11-14T06:27:52.025" v="2211" actId="1076"/>
          <ac:spMkLst>
            <pc:docMk/>
            <pc:sldMk cId="3583009765" sldId="401"/>
            <ac:spMk id="23" creationId="{77240500-1DA2-B670-32D4-7E45855B5DC0}"/>
          </ac:spMkLst>
        </pc:spChg>
        <pc:spChg chg="add mod">
          <ac:chgData name="Danny Young" userId="cb0f4ce2-eb4f-479e-8e8f-3beb257e632f" providerId="ADAL" clId="{7CBBF517-70FE-4F3B-A916-0D1FCFC5EB00}" dt="2024-11-14T06:30:58.926" v="2290" actId="20577"/>
          <ac:spMkLst>
            <pc:docMk/>
            <pc:sldMk cId="3583009765" sldId="401"/>
            <ac:spMk id="28" creationId="{4695D767-B3A2-B6A8-35D8-B09394D07201}"/>
          </ac:spMkLst>
        </pc:spChg>
        <pc:spChg chg="add mod">
          <ac:chgData name="Danny Young" userId="cb0f4ce2-eb4f-479e-8e8f-3beb257e632f" providerId="ADAL" clId="{7CBBF517-70FE-4F3B-A916-0D1FCFC5EB00}" dt="2024-11-14T06:31:09.515" v="2336" actId="1037"/>
          <ac:spMkLst>
            <pc:docMk/>
            <pc:sldMk cId="3583009765" sldId="401"/>
            <ac:spMk id="29" creationId="{B3A13127-F6F6-054D-6A97-14C65C20828C}"/>
          </ac:spMkLst>
        </pc:spChg>
        <pc:spChg chg="add mod">
          <ac:chgData name="Danny Young" userId="cb0f4ce2-eb4f-479e-8e8f-3beb257e632f" providerId="ADAL" clId="{7CBBF517-70FE-4F3B-A916-0D1FCFC5EB00}" dt="2024-11-14T06:31:09.515" v="2336" actId="1037"/>
          <ac:spMkLst>
            <pc:docMk/>
            <pc:sldMk cId="3583009765" sldId="401"/>
            <ac:spMk id="30" creationId="{9B4EEC4C-1C5A-B6BA-9831-B2C802EF5525}"/>
          </ac:spMkLst>
        </pc:spChg>
        <pc:spChg chg="add mod">
          <ac:chgData name="Danny Young" userId="cb0f4ce2-eb4f-479e-8e8f-3beb257e632f" providerId="ADAL" clId="{7CBBF517-70FE-4F3B-A916-0D1FCFC5EB00}" dt="2024-11-14T06:31:09.515" v="2336" actId="1037"/>
          <ac:spMkLst>
            <pc:docMk/>
            <pc:sldMk cId="3583009765" sldId="401"/>
            <ac:spMk id="31" creationId="{AE1F4A2C-9892-242E-B2B0-96E03774C81C}"/>
          </ac:spMkLst>
        </pc:spChg>
        <pc:spChg chg="add mod">
          <ac:chgData name="Danny Young" userId="cb0f4ce2-eb4f-479e-8e8f-3beb257e632f" providerId="ADAL" clId="{7CBBF517-70FE-4F3B-A916-0D1FCFC5EB00}" dt="2024-11-14T06:31:09.515" v="2336" actId="1037"/>
          <ac:spMkLst>
            <pc:docMk/>
            <pc:sldMk cId="3583009765" sldId="401"/>
            <ac:spMk id="32" creationId="{7E2B5E33-02C6-433F-CBDF-835E3A54E5A3}"/>
          </ac:spMkLst>
        </pc:spChg>
        <pc:spChg chg="add mod">
          <ac:chgData name="Danny Young" userId="cb0f4ce2-eb4f-479e-8e8f-3beb257e632f" providerId="ADAL" clId="{7CBBF517-70FE-4F3B-A916-0D1FCFC5EB00}" dt="2024-11-14T06:31:09.515" v="2336" actId="1037"/>
          <ac:spMkLst>
            <pc:docMk/>
            <pc:sldMk cId="3583009765" sldId="401"/>
            <ac:spMk id="33" creationId="{7DB6A4F4-4B6A-457A-7EB1-53193F308DF2}"/>
          </ac:spMkLst>
        </pc:spChg>
        <pc:spChg chg="add mod">
          <ac:chgData name="Danny Young" userId="cb0f4ce2-eb4f-479e-8e8f-3beb257e632f" providerId="ADAL" clId="{7CBBF517-70FE-4F3B-A916-0D1FCFC5EB00}" dt="2024-11-14T06:31:09.515" v="2336" actId="1037"/>
          <ac:spMkLst>
            <pc:docMk/>
            <pc:sldMk cId="3583009765" sldId="401"/>
            <ac:spMk id="34" creationId="{2EF28138-D947-C0C4-1755-D0189430460F}"/>
          </ac:spMkLst>
        </pc:spChg>
        <pc:spChg chg="add mod">
          <ac:chgData name="Danny Young" userId="cb0f4ce2-eb4f-479e-8e8f-3beb257e632f" providerId="ADAL" clId="{7CBBF517-70FE-4F3B-A916-0D1FCFC5EB00}" dt="2024-11-14T06:31:09.515" v="2336" actId="1037"/>
          <ac:spMkLst>
            <pc:docMk/>
            <pc:sldMk cId="3583009765" sldId="401"/>
            <ac:spMk id="35" creationId="{396142CF-F630-69C4-1065-496CFFCC68F2}"/>
          </ac:spMkLst>
        </pc:spChg>
        <pc:spChg chg="add mod">
          <ac:chgData name="Danny Young" userId="cb0f4ce2-eb4f-479e-8e8f-3beb257e632f" providerId="ADAL" clId="{7CBBF517-70FE-4F3B-A916-0D1FCFC5EB00}" dt="2024-11-14T06:31:09.515" v="2336" actId="1037"/>
          <ac:spMkLst>
            <pc:docMk/>
            <pc:sldMk cId="3583009765" sldId="401"/>
            <ac:spMk id="36" creationId="{05EB65F1-A4AF-F4E5-8271-EFF0791A80CE}"/>
          </ac:spMkLst>
        </pc:spChg>
        <pc:spChg chg="add mod">
          <ac:chgData name="Danny Young" userId="cb0f4ce2-eb4f-479e-8e8f-3beb257e632f" providerId="ADAL" clId="{7CBBF517-70FE-4F3B-A916-0D1FCFC5EB00}" dt="2024-11-14T06:31:09.515" v="2336" actId="1037"/>
          <ac:spMkLst>
            <pc:docMk/>
            <pc:sldMk cId="3583009765" sldId="401"/>
            <ac:spMk id="37" creationId="{6A82554D-1AF9-951C-CF27-ACC389EDABBC}"/>
          </ac:spMkLst>
        </pc:spChg>
        <pc:spChg chg="add mod">
          <ac:chgData name="Danny Young" userId="cb0f4ce2-eb4f-479e-8e8f-3beb257e632f" providerId="ADAL" clId="{7CBBF517-70FE-4F3B-A916-0D1FCFC5EB00}" dt="2024-11-14T06:31:09.515" v="2336" actId="1037"/>
          <ac:spMkLst>
            <pc:docMk/>
            <pc:sldMk cId="3583009765" sldId="401"/>
            <ac:spMk id="38" creationId="{2041242A-CB62-8CAB-3FC0-104A00A7CB64}"/>
          </ac:spMkLst>
        </pc:spChg>
        <pc:spChg chg="add mod">
          <ac:chgData name="Danny Young" userId="cb0f4ce2-eb4f-479e-8e8f-3beb257e632f" providerId="ADAL" clId="{7CBBF517-70FE-4F3B-A916-0D1FCFC5EB00}" dt="2024-11-14T06:31:09.515" v="2336" actId="1037"/>
          <ac:spMkLst>
            <pc:docMk/>
            <pc:sldMk cId="3583009765" sldId="401"/>
            <ac:spMk id="39" creationId="{574406C9-0BE3-A811-CB3E-0602D4CF11F3}"/>
          </ac:spMkLst>
        </pc:spChg>
        <pc:spChg chg="add mod">
          <ac:chgData name="Danny Young" userId="cb0f4ce2-eb4f-479e-8e8f-3beb257e632f" providerId="ADAL" clId="{7CBBF517-70FE-4F3B-A916-0D1FCFC5EB00}" dt="2024-11-14T06:31:09.515" v="2336" actId="1037"/>
          <ac:spMkLst>
            <pc:docMk/>
            <pc:sldMk cId="3583009765" sldId="401"/>
            <ac:spMk id="40" creationId="{E851269C-D4E6-5177-9650-AFFBDC841402}"/>
          </ac:spMkLst>
        </pc:spChg>
        <pc:spChg chg="add mod">
          <ac:chgData name="Danny Young" userId="cb0f4ce2-eb4f-479e-8e8f-3beb257e632f" providerId="ADAL" clId="{7CBBF517-70FE-4F3B-A916-0D1FCFC5EB00}" dt="2024-11-14T06:31:09.515" v="2336" actId="1037"/>
          <ac:spMkLst>
            <pc:docMk/>
            <pc:sldMk cId="3583009765" sldId="401"/>
            <ac:spMk id="41" creationId="{41BB81DD-F832-CCE2-2105-B8CE9A2DD847}"/>
          </ac:spMkLst>
        </pc:spChg>
        <pc:spChg chg="add mod">
          <ac:chgData name="Danny Young" userId="cb0f4ce2-eb4f-479e-8e8f-3beb257e632f" providerId="ADAL" clId="{7CBBF517-70FE-4F3B-A916-0D1FCFC5EB00}" dt="2024-11-14T06:31:09.515" v="2336" actId="1037"/>
          <ac:spMkLst>
            <pc:docMk/>
            <pc:sldMk cId="3583009765" sldId="401"/>
            <ac:spMk id="42" creationId="{C40CE37E-1C2E-4C97-E094-D5EAFBEA70AF}"/>
          </ac:spMkLst>
        </pc:spChg>
        <pc:spChg chg="add mod">
          <ac:chgData name="Danny Young" userId="cb0f4ce2-eb4f-479e-8e8f-3beb257e632f" providerId="ADAL" clId="{7CBBF517-70FE-4F3B-A916-0D1FCFC5EB00}" dt="2024-11-14T06:31:09.515" v="2336" actId="1037"/>
          <ac:spMkLst>
            <pc:docMk/>
            <pc:sldMk cId="3583009765" sldId="401"/>
            <ac:spMk id="43" creationId="{E60ED953-6815-44D0-4B55-488ADDCC159D}"/>
          </ac:spMkLst>
        </pc:spChg>
        <pc:spChg chg="add mod">
          <ac:chgData name="Danny Young" userId="cb0f4ce2-eb4f-479e-8e8f-3beb257e632f" providerId="ADAL" clId="{7CBBF517-70FE-4F3B-A916-0D1FCFC5EB00}" dt="2024-11-14T06:31:09.515" v="2336" actId="1037"/>
          <ac:spMkLst>
            <pc:docMk/>
            <pc:sldMk cId="3583009765" sldId="401"/>
            <ac:spMk id="44" creationId="{3AE4DA1B-C328-CD6F-E55D-3D66EEA14FAF}"/>
          </ac:spMkLst>
        </pc:spChg>
        <pc:spChg chg="add mod">
          <ac:chgData name="Danny Young" userId="cb0f4ce2-eb4f-479e-8e8f-3beb257e632f" providerId="ADAL" clId="{7CBBF517-70FE-4F3B-A916-0D1FCFC5EB00}" dt="2024-11-14T06:31:09.515" v="2336" actId="1037"/>
          <ac:spMkLst>
            <pc:docMk/>
            <pc:sldMk cId="3583009765" sldId="401"/>
            <ac:spMk id="45" creationId="{9D6C2D05-ED64-7490-7911-92EEA9997705}"/>
          </ac:spMkLst>
        </pc:spChg>
        <pc:spChg chg="add mod">
          <ac:chgData name="Danny Young" userId="cb0f4ce2-eb4f-479e-8e8f-3beb257e632f" providerId="ADAL" clId="{7CBBF517-70FE-4F3B-A916-0D1FCFC5EB00}" dt="2024-11-14T06:31:09.515" v="2336" actId="1037"/>
          <ac:spMkLst>
            <pc:docMk/>
            <pc:sldMk cId="3583009765" sldId="401"/>
            <ac:spMk id="46" creationId="{73689B48-0772-EA5A-DD6F-F2AE32486A54}"/>
          </ac:spMkLst>
        </pc:spChg>
        <pc:spChg chg="add mod">
          <ac:chgData name="Danny Young" userId="cb0f4ce2-eb4f-479e-8e8f-3beb257e632f" providerId="ADAL" clId="{7CBBF517-70FE-4F3B-A916-0D1FCFC5EB00}" dt="2024-11-14T06:31:09.515" v="2336" actId="1037"/>
          <ac:spMkLst>
            <pc:docMk/>
            <pc:sldMk cId="3583009765" sldId="401"/>
            <ac:spMk id="47" creationId="{9790F24C-B82D-B818-BF4E-37C1C2BD9F96}"/>
          </ac:spMkLst>
        </pc:spChg>
        <pc:graphicFrameChg chg="add mod">
          <ac:chgData name="Danny Young" userId="cb0f4ce2-eb4f-479e-8e8f-3beb257e632f" providerId="ADAL" clId="{7CBBF517-70FE-4F3B-A916-0D1FCFC5EB00}" dt="2024-11-14T06:29:58.739" v="2234" actId="1036"/>
          <ac:graphicFrameMkLst>
            <pc:docMk/>
            <pc:sldMk cId="3583009765" sldId="401"/>
            <ac:graphicFrameMk id="24" creationId="{B04A592E-4410-2538-9B36-848CE4999275}"/>
          </ac:graphicFrameMkLst>
        </pc:graphicFrameChg>
        <pc:graphicFrameChg chg="add mod">
          <ac:chgData name="Danny Young" userId="cb0f4ce2-eb4f-479e-8e8f-3beb257e632f" providerId="ADAL" clId="{7CBBF517-70FE-4F3B-A916-0D1FCFC5EB00}" dt="2024-11-14T06:29:58.739" v="2234" actId="1036"/>
          <ac:graphicFrameMkLst>
            <pc:docMk/>
            <pc:sldMk cId="3583009765" sldId="401"/>
            <ac:graphicFrameMk id="25" creationId="{6D4F6F45-C0D1-56D2-CD62-4E9869ECDFBC}"/>
          </ac:graphicFrameMkLst>
        </pc:graphicFrameChg>
        <pc:graphicFrameChg chg="add mod">
          <ac:chgData name="Danny Young" userId="cb0f4ce2-eb4f-479e-8e8f-3beb257e632f" providerId="ADAL" clId="{7CBBF517-70FE-4F3B-A916-0D1FCFC5EB00}" dt="2024-11-14T06:30:10.585" v="2239" actId="1076"/>
          <ac:graphicFrameMkLst>
            <pc:docMk/>
            <pc:sldMk cId="3583009765" sldId="401"/>
            <ac:graphicFrameMk id="26" creationId="{8CD09766-8ED3-864B-2E84-81FF10550FC6}"/>
          </ac:graphicFrameMkLst>
        </pc:graphicFrameChg>
        <pc:graphicFrameChg chg="add mod">
          <ac:chgData name="Danny Young" userId="cb0f4ce2-eb4f-479e-8e8f-3beb257e632f" providerId="ADAL" clId="{7CBBF517-70FE-4F3B-A916-0D1FCFC5EB00}" dt="2024-11-14T06:30:19.858" v="2249" actId="1038"/>
          <ac:graphicFrameMkLst>
            <pc:docMk/>
            <pc:sldMk cId="3583009765" sldId="401"/>
            <ac:graphicFrameMk id="27" creationId="{0E3AC4F6-DA66-8015-FF3D-1D167AE5F00E}"/>
          </ac:graphicFrameMkLst>
        </pc:graphicFrameChg>
        <pc:graphicFrameChg chg="add mod">
          <ac:chgData name="Danny Young" userId="cb0f4ce2-eb4f-479e-8e8f-3beb257e632f" providerId="ADAL" clId="{7CBBF517-70FE-4F3B-A916-0D1FCFC5EB00}" dt="2024-11-14T06:32:10.519" v="2348" actId="1076"/>
          <ac:graphicFrameMkLst>
            <pc:docMk/>
            <pc:sldMk cId="3583009765" sldId="401"/>
            <ac:graphicFrameMk id="48" creationId="{D5D74BC9-CE85-438C-7C1E-EF48AD30EDD1}"/>
          </ac:graphicFrameMkLst>
        </pc:graphicFrameChg>
        <pc:graphicFrameChg chg="add mod">
          <ac:chgData name="Danny Young" userId="cb0f4ce2-eb4f-479e-8e8f-3beb257e632f" providerId="ADAL" clId="{7CBBF517-70FE-4F3B-A916-0D1FCFC5EB00}" dt="2024-11-14T06:32:12.273" v="2351" actId="1036"/>
          <ac:graphicFrameMkLst>
            <pc:docMk/>
            <pc:sldMk cId="3583009765" sldId="401"/>
            <ac:graphicFrameMk id="49" creationId="{8C850A52-7879-8BA8-FCDF-9530204781A5}"/>
          </ac:graphicFrameMkLst>
        </pc:graphicFrameChg>
        <pc:graphicFrameChg chg="add mod">
          <ac:chgData name="Danny Young" userId="cb0f4ce2-eb4f-479e-8e8f-3beb257e632f" providerId="ADAL" clId="{7CBBF517-70FE-4F3B-A916-0D1FCFC5EB00}" dt="2024-11-14T06:33:19.452" v="2357"/>
          <ac:graphicFrameMkLst>
            <pc:docMk/>
            <pc:sldMk cId="3583009765" sldId="401"/>
            <ac:graphicFrameMk id="50" creationId="{4EAB532E-B8D4-D8C3-E224-F0C96A4F6971}"/>
          </ac:graphicFrameMkLst>
        </pc:graphicFrameChg>
        <pc:graphicFrameChg chg="add mod">
          <ac:chgData name="Danny Young" userId="cb0f4ce2-eb4f-479e-8e8f-3beb257e632f" providerId="ADAL" clId="{7CBBF517-70FE-4F3B-A916-0D1FCFC5EB00}" dt="2024-11-14T06:33:32.038" v="2397" actId="1038"/>
          <ac:graphicFrameMkLst>
            <pc:docMk/>
            <pc:sldMk cId="3583009765" sldId="401"/>
            <ac:graphicFrameMk id="51" creationId="{984EEA4A-5DC1-8987-E393-3CD8D5546FE1}"/>
          </ac:graphicFrameMkLst>
        </pc:graphicFrameChg>
      </pc:sldChg>
      <pc:sldChg chg="addSp delSp modSp new mod modAnim">
        <pc:chgData name="Danny Young" userId="cb0f4ce2-eb4f-479e-8e8f-3beb257e632f" providerId="ADAL" clId="{7CBBF517-70FE-4F3B-A916-0D1FCFC5EB00}" dt="2024-11-14T07:00:09.776" v="3452" actId="20577"/>
        <pc:sldMkLst>
          <pc:docMk/>
          <pc:sldMk cId="2513844881" sldId="402"/>
        </pc:sldMkLst>
        <pc:spChg chg="del">
          <ac:chgData name="Danny Young" userId="cb0f4ce2-eb4f-479e-8e8f-3beb257e632f" providerId="ADAL" clId="{7CBBF517-70FE-4F3B-A916-0D1FCFC5EB00}" dt="2024-11-14T06:52:47.159" v="2706" actId="478"/>
          <ac:spMkLst>
            <pc:docMk/>
            <pc:sldMk cId="2513844881" sldId="402"/>
            <ac:spMk id="2" creationId="{9F668BBD-15C0-759D-0282-F68AE274B124}"/>
          </ac:spMkLst>
        </pc:spChg>
        <pc:spChg chg="del">
          <ac:chgData name="Danny Young" userId="cb0f4ce2-eb4f-479e-8e8f-3beb257e632f" providerId="ADAL" clId="{7CBBF517-70FE-4F3B-A916-0D1FCFC5EB00}" dt="2024-11-14T06:52:47.159" v="2706" actId="478"/>
          <ac:spMkLst>
            <pc:docMk/>
            <pc:sldMk cId="2513844881" sldId="402"/>
            <ac:spMk id="3" creationId="{FD211C57-7009-224A-0560-F82E90311460}"/>
          </ac:spMkLst>
        </pc:spChg>
        <pc:spChg chg="add mod">
          <ac:chgData name="Danny Young" userId="cb0f4ce2-eb4f-479e-8e8f-3beb257e632f" providerId="ADAL" clId="{7CBBF517-70FE-4F3B-A916-0D1FCFC5EB00}" dt="2024-11-14T06:53:24.560" v="2765" actId="1038"/>
          <ac:spMkLst>
            <pc:docMk/>
            <pc:sldMk cId="2513844881" sldId="402"/>
            <ac:spMk id="7" creationId="{3A53B618-5C5B-85CB-D9F4-AFFDE71D7697}"/>
          </ac:spMkLst>
        </pc:spChg>
        <pc:spChg chg="add mod">
          <ac:chgData name="Danny Young" userId="cb0f4ce2-eb4f-479e-8e8f-3beb257e632f" providerId="ADAL" clId="{7CBBF517-70FE-4F3B-A916-0D1FCFC5EB00}" dt="2024-11-14T06:54:24.439" v="2824" actId="1038"/>
          <ac:spMkLst>
            <pc:docMk/>
            <pc:sldMk cId="2513844881" sldId="402"/>
            <ac:spMk id="8" creationId="{17D4617B-55B3-4B75-CE32-E3CCA7B05584}"/>
          </ac:spMkLst>
        </pc:spChg>
        <pc:spChg chg="add mod">
          <ac:chgData name="Danny Young" userId="cb0f4ce2-eb4f-479e-8e8f-3beb257e632f" providerId="ADAL" clId="{7CBBF517-70FE-4F3B-A916-0D1FCFC5EB00}" dt="2024-11-14T06:54:20.413" v="2822" actId="207"/>
          <ac:spMkLst>
            <pc:docMk/>
            <pc:sldMk cId="2513844881" sldId="402"/>
            <ac:spMk id="9" creationId="{C710637A-4C9B-7D07-0D61-0665F6DC419F}"/>
          </ac:spMkLst>
        </pc:spChg>
        <pc:spChg chg="add mod">
          <ac:chgData name="Danny Young" userId="cb0f4ce2-eb4f-479e-8e8f-3beb257e632f" providerId="ADAL" clId="{7CBBF517-70FE-4F3B-A916-0D1FCFC5EB00}" dt="2024-11-14T06:55:15.698" v="2897" actId="1076"/>
          <ac:spMkLst>
            <pc:docMk/>
            <pc:sldMk cId="2513844881" sldId="402"/>
            <ac:spMk id="10" creationId="{D57B0CCF-FC8D-7E3F-166F-A541DCB36918}"/>
          </ac:spMkLst>
        </pc:spChg>
        <pc:spChg chg="add mod">
          <ac:chgData name="Danny Young" userId="cb0f4ce2-eb4f-479e-8e8f-3beb257e632f" providerId="ADAL" clId="{7CBBF517-70FE-4F3B-A916-0D1FCFC5EB00}" dt="2024-11-14T06:55:11.056" v="2896" actId="1076"/>
          <ac:spMkLst>
            <pc:docMk/>
            <pc:sldMk cId="2513844881" sldId="402"/>
            <ac:spMk id="11" creationId="{E03357E1-473F-6A5B-0A7E-192C03CDD988}"/>
          </ac:spMkLst>
        </pc:spChg>
        <pc:spChg chg="add mod">
          <ac:chgData name="Danny Young" userId="cb0f4ce2-eb4f-479e-8e8f-3beb257e632f" providerId="ADAL" clId="{7CBBF517-70FE-4F3B-A916-0D1FCFC5EB00}" dt="2024-11-14T06:56:35.809" v="3030" actId="1035"/>
          <ac:spMkLst>
            <pc:docMk/>
            <pc:sldMk cId="2513844881" sldId="402"/>
            <ac:spMk id="12" creationId="{E9D0A7CC-731C-3633-A7E2-5AC377B1847E}"/>
          </ac:spMkLst>
        </pc:spChg>
        <pc:spChg chg="add mod">
          <ac:chgData name="Danny Young" userId="cb0f4ce2-eb4f-479e-8e8f-3beb257e632f" providerId="ADAL" clId="{7CBBF517-70FE-4F3B-A916-0D1FCFC5EB00}" dt="2024-11-14T06:56:45.706" v="3074" actId="120"/>
          <ac:spMkLst>
            <pc:docMk/>
            <pc:sldMk cId="2513844881" sldId="402"/>
            <ac:spMk id="13" creationId="{64A57A44-3175-5AC1-A57B-D00F2E338B94}"/>
          </ac:spMkLst>
        </pc:spChg>
        <pc:spChg chg="add mod">
          <ac:chgData name="Danny Young" userId="cb0f4ce2-eb4f-479e-8e8f-3beb257e632f" providerId="ADAL" clId="{7CBBF517-70FE-4F3B-A916-0D1FCFC5EB00}" dt="2024-11-14T06:57:16.575" v="3080" actId="2085"/>
          <ac:spMkLst>
            <pc:docMk/>
            <pc:sldMk cId="2513844881" sldId="402"/>
            <ac:spMk id="15" creationId="{79FF22DC-F27A-DEBF-27B4-36B2491704CE}"/>
          </ac:spMkLst>
        </pc:spChg>
        <pc:spChg chg="add mod">
          <ac:chgData name="Danny Young" userId="cb0f4ce2-eb4f-479e-8e8f-3beb257e632f" providerId="ADAL" clId="{7CBBF517-70FE-4F3B-A916-0D1FCFC5EB00}" dt="2024-11-14T06:57:19.566" v="3090" actId="1035"/>
          <ac:spMkLst>
            <pc:docMk/>
            <pc:sldMk cId="2513844881" sldId="402"/>
            <ac:spMk id="16" creationId="{5C744AF7-7220-1064-EA04-D58673936CA8}"/>
          </ac:spMkLst>
        </pc:spChg>
        <pc:spChg chg="add mod">
          <ac:chgData name="Danny Young" userId="cb0f4ce2-eb4f-479e-8e8f-3beb257e632f" providerId="ADAL" clId="{7CBBF517-70FE-4F3B-A916-0D1FCFC5EB00}" dt="2024-11-14T06:57:25.665" v="3139" actId="1035"/>
          <ac:spMkLst>
            <pc:docMk/>
            <pc:sldMk cId="2513844881" sldId="402"/>
            <ac:spMk id="17" creationId="{BAAC3824-C55E-D155-BF78-15ED49BDB917}"/>
          </ac:spMkLst>
        </pc:spChg>
        <pc:spChg chg="add mod">
          <ac:chgData name="Danny Young" userId="cb0f4ce2-eb4f-479e-8e8f-3beb257e632f" providerId="ADAL" clId="{7CBBF517-70FE-4F3B-A916-0D1FCFC5EB00}" dt="2024-11-14T06:57:25.665" v="3139" actId="1035"/>
          <ac:spMkLst>
            <pc:docMk/>
            <pc:sldMk cId="2513844881" sldId="402"/>
            <ac:spMk id="18" creationId="{39981E52-DE34-D71D-9366-9FE7248C3926}"/>
          </ac:spMkLst>
        </pc:spChg>
        <pc:spChg chg="add mod">
          <ac:chgData name="Danny Young" userId="cb0f4ce2-eb4f-479e-8e8f-3beb257e632f" providerId="ADAL" clId="{7CBBF517-70FE-4F3B-A916-0D1FCFC5EB00}" dt="2024-11-14T06:58:33.820" v="3271" actId="14100"/>
          <ac:spMkLst>
            <pc:docMk/>
            <pc:sldMk cId="2513844881" sldId="402"/>
            <ac:spMk id="19" creationId="{B645F9CA-EB05-FEF5-AC27-27BF3BB77C1C}"/>
          </ac:spMkLst>
        </pc:spChg>
        <pc:spChg chg="add mod">
          <ac:chgData name="Danny Young" userId="cb0f4ce2-eb4f-479e-8e8f-3beb257e632f" providerId="ADAL" clId="{7CBBF517-70FE-4F3B-A916-0D1FCFC5EB00}" dt="2024-11-14T06:58:16.710" v="3268" actId="1036"/>
          <ac:spMkLst>
            <pc:docMk/>
            <pc:sldMk cId="2513844881" sldId="402"/>
            <ac:spMk id="20" creationId="{F0982681-8F24-F3EF-6DD8-264D6E2389CB}"/>
          </ac:spMkLst>
        </pc:spChg>
        <pc:spChg chg="add mod">
          <ac:chgData name="Danny Young" userId="cb0f4ce2-eb4f-479e-8e8f-3beb257e632f" providerId="ADAL" clId="{7CBBF517-70FE-4F3B-A916-0D1FCFC5EB00}" dt="2024-11-14T06:58:46.892" v="3322" actId="14100"/>
          <ac:spMkLst>
            <pc:docMk/>
            <pc:sldMk cId="2513844881" sldId="402"/>
            <ac:spMk id="21" creationId="{AA2F6498-332C-F106-20A8-18CF2F5482A1}"/>
          </ac:spMkLst>
        </pc:spChg>
        <pc:spChg chg="add mod">
          <ac:chgData name="Danny Young" userId="cb0f4ce2-eb4f-479e-8e8f-3beb257e632f" providerId="ADAL" clId="{7CBBF517-70FE-4F3B-A916-0D1FCFC5EB00}" dt="2024-11-14T06:58:44.406" v="3319"/>
          <ac:spMkLst>
            <pc:docMk/>
            <pc:sldMk cId="2513844881" sldId="402"/>
            <ac:spMk id="22" creationId="{E333FABA-DDF4-00C6-43AF-2182AEA18CFB}"/>
          </ac:spMkLst>
        </pc:spChg>
        <pc:spChg chg="add mod">
          <ac:chgData name="Danny Young" userId="cb0f4ce2-eb4f-479e-8e8f-3beb257e632f" providerId="ADAL" clId="{7CBBF517-70FE-4F3B-A916-0D1FCFC5EB00}" dt="2024-11-14T06:58:55.040" v="3374" actId="1038"/>
          <ac:spMkLst>
            <pc:docMk/>
            <pc:sldMk cId="2513844881" sldId="402"/>
            <ac:spMk id="23" creationId="{38E3B824-E1E2-DB90-0B2B-B6E0FB8E0F2B}"/>
          </ac:spMkLst>
        </pc:spChg>
        <pc:spChg chg="add mod">
          <ac:chgData name="Danny Young" userId="cb0f4ce2-eb4f-479e-8e8f-3beb257e632f" providerId="ADAL" clId="{7CBBF517-70FE-4F3B-A916-0D1FCFC5EB00}" dt="2024-11-14T06:59:57.495" v="3396" actId="14100"/>
          <ac:spMkLst>
            <pc:docMk/>
            <pc:sldMk cId="2513844881" sldId="402"/>
            <ac:spMk id="24" creationId="{70AE0ACB-E4F3-5E00-8273-8380C8FBF1FB}"/>
          </ac:spMkLst>
        </pc:spChg>
        <pc:spChg chg="add mod">
          <ac:chgData name="Danny Young" userId="cb0f4ce2-eb4f-479e-8e8f-3beb257e632f" providerId="ADAL" clId="{7CBBF517-70FE-4F3B-A916-0D1FCFC5EB00}" dt="2024-11-14T07:00:09.776" v="3452" actId="20577"/>
          <ac:spMkLst>
            <pc:docMk/>
            <pc:sldMk cId="2513844881" sldId="402"/>
            <ac:spMk id="25" creationId="{6FFF7B9A-3EED-E1F8-1A53-B6CD76F70B5E}"/>
          </ac:spMkLst>
        </pc:spChg>
        <pc:graphicFrameChg chg="add mod">
          <ac:chgData name="Danny Young" userId="cb0f4ce2-eb4f-479e-8e8f-3beb257e632f" providerId="ADAL" clId="{7CBBF517-70FE-4F3B-A916-0D1FCFC5EB00}" dt="2024-11-14T06:53:24.560" v="2765" actId="1038"/>
          <ac:graphicFrameMkLst>
            <pc:docMk/>
            <pc:sldMk cId="2513844881" sldId="402"/>
            <ac:graphicFrameMk id="5" creationId="{ACB28E3F-E347-DE5C-C8AA-F058405B6360}"/>
          </ac:graphicFrameMkLst>
        </pc:graphicFrameChg>
        <pc:graphicFrameChg chg="add mod">
          <ac:chgData name="Danny Young" userId="cb0f4ce2-eb4f-479e-8e8f-3beb257e632f" providerId="ADAL" clId="{7CBBF517-70FE-4F3B-A916-0D1FCFC5EB00}" dt="2024-11-14T06:53:24.560" v="2765" actId="1038"/>
          <ac:graphicFrameMkLst>
            <pc:docMk/>
            <pc:sldMk cId="2513844881" sldId="402"/>
            <ac:graphicFrameMk id="6" creationId="{44AA5145-8FD5-EB5B-B361-FF4E93A9EB55}"/>
          </ac:graphicFrameMkLst>
        </pc:graphicFrameChg>
        <pc:picChg chg="add mod">
          <ac:chgData name="Danny Young" userId="cb0f4ce2-eb4f-479e-8e8f-3beb257e632f" providerId="ADAL" clId="{7CBBF517-70FE-4F3B-A916-0D1FCFC5EB00}" dt="2024-11-14T06:53:24.560" v="2765" actId="1038"/>
          <ac:picMkLst>
            <pc:docMk/>
            <pc:sldMk cId="2513844881" sldId="402"/>
            <ac:picMk id="4" creationId="{C1B141B8-5C76-EB6E-C326-D5468E81BC4A}"/>
          </ac:picMkLst>
        </pc:picChg>
        <pc:picChg chg="add mod">
          <ac:chgData name="Danny Young" userId="cb0f4ce2-eb4f-479e-8e8f-3beb257e632f" providerId="ADAL" clId="{7CBBF517-70FE-4F3B-A916-0D1FCFC5EB00}" dt="2024-11-14T06:56:57.308" v="3077" actId="14100"/>
          <ac:picMkLst>
            <pc:docMk/>
            <pc:sldMk cId="2513844881" sldId="402"/>
            <ac:picMk id="14" creationId="{67F580FF-F3B4-F77E-A854-171557052708}"/>
          </ac:picMkLst>
        </pc:picChg>
      </pc:sldChg>
      <pc:sldChg chg="addSp modSp new mod modAnim">
        <pc:chgData name="Danny Young" userId="cb0f4ce2-eb4f-479e-8e8f-3beb257e632f" providerId="ADAL" clId="{7CBBF517-70FE-4F3B-A916-0D1FCFC5EB00}" dt="2024-11-14T07:01:49.992" v="3466" actId="20577"/>
        <pc:sldMkLst>
          <pc:docMk/>
          <pc:sldMk cId="679072502" sldId="403"/>
        </pc:sldMkLst>
        <pc:spChg chg="mod">
          <ac:chgData name="Danny Young" userId="cb0f4ce2-eb4f-479e-8e8f-3beb257e632f" providerId="ADAL" clId="{7CBBF517-70FE-4F3B-A916-0D1FCFC5EB00}" dt="2024-11-14T07:01:49.992" v="3466" actId="20577"/>
          <ac:spMkLst>
            <pc:docMk/>
            <pc:sldMk cId="679072502" sldId="403"/>
            <ac:spMk id="3" creationId="{6D2C0606-8A81-1819-D87C-D2BFAA638C6F}"/>
          </ac:spMkLst>
        </pc:spChg>
        <pc:spChg chg="add mod">
          <ac:chgData name="Danny Young" userId="cb0f4ce2-eb4f-479e-8e8f-3beb257e632f" providerId="ADAL" clId="{7CBBF517-70FE-4F3B-A916-0D1FCFC5EB00}" dt="2024-11-14T07:00:23.231" v="3455" actId="1076"/>
          <ac:spMkLst>
            <pc:docMk/>
            <pc:sldMk cId="679072502" sldId="403"/>
            <ac:spMk id="5" creationId="{3D9EB5D6-B9F1-7746-0005-0E7E2B4E1211}"/>
          </ac:spMkLst>
        </pc:spChg>
        <pc:spChg chg="add mod">
          <ac:chgData name="Danny Young" userId="cb0f4ce2-eb4f-479e-8e8f-3beb257e632f" providerId="ADAL" clId="{7CBBF517-70FE-4F3B-A916-0D1FCFC5EB00}" dt="2024-11-14T07:00:23.231" v="3455" actId="1076"/>
          <ac:spMkLst>
            <pc:docMk/>
            <pc:sldMk cId="679072502" sldId="403"/>
            <ac:spMk id="6" creationId="{E14B1EC1-5A39-81AD-1C48-8B07ACB0827A}"/>
          </ac:spMkLst>
        </pc:spChg>
        <pc:spChg chg="add mod">
          <ac:chgData name="Danny Young" userId="cb0f4ce2-eb4f-479e-8e8f-3beb257e632f" providerId="ADAL" clId="{7CBBF517-70FE-4F3B-A916-0D1FCFC5EB00}" dt="2024-11-14T07:00:23.231" v="3455" actId="1076"/>
          <ac:spMkLst>
            <pc:docMk/>
            <pc:sldMk cId="679072502" sldId="403"/>
            <ac:spMk id="7" creationId="{EF40E096-E0B1-931B-1D9F-739559BF661E}"/>
          </ac:spMkLst>
        </pc:spChg>
        <pc:spChg chg="add mod">
          <ac:chgData name="Danny Young" userId="cb0f4ce2-eb4f-479e-8e8f-3beb257e632f" providerId="ADAL" clId="{7CBBF517-70FE-4F3B-A916-0D1FCFC5EB00}" dt="2024-11-14T07:00:23.231" v="3455" actId="1076"/>
          <ac:spMkLst>
            <pc:docMk/>
            <pc:sldMk cId="679072502" sldId="403"/>
            <ac:spMk id="8" creationId="{BB21148D-5C71-BDBD-81B8-CC03835CDC25}"/>
          </ac:spMkLst>
        </pc:spChg>
        <pc:spChg chg="add mod">
          <ac:chgData name="Danny Young" userId="cb0f4ce2-eb4f-479e-8e8f-3beb257e632f" providerId="ADAL" clId="{7CBBF517-70FE-4F3B-A916-0D1FCFC5EB00}" dt="2024-11-14T07:00:23.231" v="3455" actId="1076"/>
          <ac:spMkLst>
            <pc:docMk/>
            <pc:sldMk cId="679072502" sldId="403"/>
            <ac:spMk id="9" creationId="{58A1A9D2-DBB0-754E-9065-E84F8AE20249}"/>
          </ac:spMkLst>
        </pc:spChg>
        <pc:spChg chg="add mod">
          <ac:chgData name="Danny Young" userId="cb0f4ce2-eb4f-479e-8e8f-3beb257e632f" providerId="ADAL" clId="{7CBBF517-70FE-4F3B-A916-0D1FCFC5EB00}" dt="2024-11-14T07:00:23.231" v="3455" actId="1076"/>
          <ac:spMkLst>
            <pc:docMk/>
            <pc:sldMk cId="679072502" sldId="403"/>
            <ac:spMk id="10" creationId="{34838442-B3F7-28A8-921B-0725DEE44721}"/>
          </ac:spMkLst>
        </pc:spChg>
        <pc:spChg chg="add mod">
          <ac:chgData name="Danny Young" userId="cb0f4ce2-eb4f-479e-8e8f-3beb257e632f" providerId="ADAL" clId="{7CBBF517-70FE-4F3B-A916-0D1FCFC5EB00}" dt="2024-11-14T07:00:23.231" v="3455" actId="1076"/>
          <ac:spMkLst>
            <pc:docMk/>
            <pc:sldMk cId="679072502" sldId="403"/>
            <ac:spMk id="11" creationId="{F9AEBC45-A947-8E25-F8B2-4AD79FD3ACC4}"/>
          </ac:spMkLst>
        </pc:spChg>
        <pc:spChg chg="add mod">
          <ac:chgData name="Danny Young" userId="cb0f4ce2-eb4f-479e-8e8f-3beb257e632f" providerId="ADAL" clId="{7CBBF517-70FE-4F3B-A916-0D1FCFC5EB00}" dt="2024-11-14T07:00:23.231" v="3455" actId="1076"/>
          <ac:spMkLst>
            <pc:docMk/>
            <pc:sldMk cId="679072502" sldId="403"/>
            <ac:spMk id="12" creationId="{7615CE85-30FE-7F0B-5871-2CB76D0CCDB1}"/>
          </ac:spMkLst>
        </pc:spChg>
        <pc:spChg chg="add mod">
          <ac:chgData name="Danny Young" userId="cb0f4ce2-eb4f-479e-8e8f-3beb257e632f" providerId="ADAL" clId="{7CBBF517-70FE-4F3B-A916-0D1FCFC5EB00}" dt="2024-11-14T07:00:23.231" v="3455" actId="1076"/>
          <ac:spMkLst>
            <pc:docMk/>
            <pc:sldMk cId="679072502" sldId="403"/>
            <ac:spMk id="13" creationId="{7835190F-CF33-546B-0A2D-B2B3EBA45537}"/>
          </ac:spMkLst>
        </pc:spChg>
        <pc:spChg chg="add mod">
          <ac:chgData name="Danny Young" userId="cb0f4ce2-eb4f-479e-8e8f-3beb257e632f" providerId="ADAL" clId="{7CBBF517-70FE-4F3B-A916-0D1FCFC5EB00}" dt="2024-11-14T07:00:23.231" v="3455" actId="1076"/>
          <ac:spMkLst>
            <pc:docMk/>
            <pc:sldMk cId="679072502" sldId="403"/>
            <ac:spMk id="14" creationId="{01341156-BC6E-71D6-3613-8CF8FCC4344E}"/>
          </ac:spMkLst>
        </pc:spChg>
        <pc:picChg chg="add mod">
          <ac:chgData name="Danny Young" userId="cb0f4ce2-eb4f-479e-8e8f-3beb257e632f" providerId="ADAL" clId="{7CBBF517-70FE-4F3B-A916-0D1FCFC5EB00}" dt="2024-11-14T07:00:23.231" v="3455" actId="1076"/>
          <ac:picMkLst>
            <pc:docMk/>
            <pc:sldMk cId="679072502" sldId="403"/>
            <ac:picMk id="4" creationId="{9D1976E4-661D-6720-55C2-59DF2FFF49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7C2B1-BFBA-4FF2-B8B8-919C109867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1F79D1E8-79D1-4BB7-B455-FCE71A3C5BC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E86833C-3AE6-451D-8DB0-F7A4E96A28C4}" type="datetimeFigureOut">
              <a:rPr lang="en-CA"/>
              <a:pPr>
                <a:defRPr/>
              </a:pPr>
              <a:t>2024-11-13</a:t>
            </a:fld>
            <a:endParaRPr lang="en-CA"/>
          </a:p>
        </p:txBody>
      </p:sp>
      <p:sp>
        <p:nvSpPr>
          <p:cNvPr id="4" name="Slide Image Placeholder 3">
            <a:extLst>
              <a:ext uri="{FF2B5EF4-FFF2-40B4-BE49-F238E27FC236}">
                <a16:creationId xmlns:a16="http://schemas.microsoft.com/office/drawing/2014/main" id="{469F13E0-2891-41AD-9EE8-7B54AEA7536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EE7C9886-38A9-41E1-9E3E-6036068BCED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B77A4656-5684-4A1D-9B13-27D86A563D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734069E6-1DB9-4B48-9034-9245E62560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EB98154-1964-4B32-877F-EC90A0434E5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3EF2722-F59A-47F2-ACEF-CD252AC637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E23EA8-15CC-46E8-8D6E-49A4173666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8250E0B4-8030-48ED-B7F2-5CCCA9773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97E1D4-9153-40D6-8F54-CAB1DF750D61}" type="slidenum">
              <a:rPr lang="en-CA" altLang="en-US" smtClean="0"/>
              <a:pPr>
                <a:spcBef>
                  <a:spcPct val="0"/>
                </a:spcBef>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14</a:t>
            </a:fld>
            <a:endParaRPr lang="en-CA" altLang="en-US"/>
          </a:p>
        </p:txBody>
      </p:sp>
    </p:spTree>
    <p:extLst>
      <p:ext uri="{BB962C8B-B14F-4D97-AF65-F5344CB8AC3E}">
        <p14:creationId xmlns:p14="http://schemas.microsoft.com/office/powerpoint/2010/main" val="8998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6F6464A-6765-4EA9-BA5A-BB98272AC6B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961ECF8-7857-40B8-84BB-D398ACBE2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7652" name="Slide Number Placeholder 3">
            <a:extLst>
              <a:ext uri="{FF2B5EF4-FFF2-40B4-BE49-F238E27FC236}">
                <a16:creationId xmlns:a16="http://schemas.microsoft.com/office/drawing/2014/main" id="{9DF3883C-4A05-4EDB-BDA3-24EDD106DE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5E5E97-35DC-4BA4-9709-24FBB61BE7A9}" type="slidenum">
              <a:rPr lang="en-CA" altLang="en-US" smtClean="0">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16</a:t>
            </a:fld>
            <a:endParaRPr lang="en-CA" altLang="en-US"/>
          </a:p>
        </p:txBody>
      </p:sp>
    </p:spTree>
    <p:extLst>
      <p:ext uri="{BB962C8B-B14F-4D97-AF65-F5344CB8AC3E}">
        <p14:creationId xmlns:p14="http://schemas.microsoft.com/office/powerpoint/2010/main" val="242500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678DD28-19CA-4EF4-8383-21EA87A4BA6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AFA0BC7-F865-44C6-9F1F-9B207682CA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1748" name="Slide Number Placeholder 3">
            <a:extLst>
              <a:ext uri="{FF2B5EF4-FFF2-40B4-BE49-F238E27FC236}">
                <a16:creationId xmlns:a16="http://schemas.microsoft.com/office/drawing/2014/main" id="{89C615C1-987A-4255-9B56-1B89CF2B6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F7376-0DA9-4F84-8B3B-FB475CF4B682}" type="slidenum">
              <a:rPr lang="en-CA" altLang="en-US" smtClean="0">
                <a:latin typeface="Arial" panose="020B0604020202020204" pitchFamily="34" charset="0"/>
              </a:rPr>
              <a:pPr>
                <a:spcBef>
                  <a:spcPct val="0"/>
                </a:spcBef>
              </a:pPr>
              <a:t>17</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BC86431-BDF1-4FF2-89AB-996B6FC1926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DCAA242-64CA-4EA7-B16E-D2A58749C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3796" name="Slide Number Placeholder 3">
            <a:extLst>
              <a:ext uri="{FF2B5EF4-FFF2-40B4-BE49-F238E27FC236}">
                <a16:creationId xmlns:a16="http://schemas.microsoft.com/office/drawing/2014/main" id="{05D1E98D-6BC6-44A8-8F85-3D233E68F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B4778F-6C36-41B6-804B-40B7333E540A}" type="slidenum">
              <a:rPr lang="en-CA" altLang="en-US" smtClean="0">
                <a:latin typeface="Arial" panose="020B0604020202020204" pitchFamily="34" charset="0"/>
              </a:rPr>
              <a:pPr>
                <a:spcBef>
                  <a:spcPct val="0"/>
                </a:spcBef>
              </a:pPr>
              <a:t>18</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3B0D0F9-49AF-4D36-BB93-C9662FB1071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5AD8A32-33B7-4563-9412-FD8500ADD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5844" name="Slide Number Placeholder 3">
            <a:extLst>
              <a:ext uri="{FF2B5EF4-FFF2-40B4-BE49-F238E27FC236}">
                <a16:creationId xmlns:a16="http://schemas.microsoft.com/office/drawing/2014/main" id="{44D2317A-A524-4CF6-BA03-B99425106B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A256EE-C120-401E-AC88-8FB0F915F5C5}" type="slidenum">
              <a:rPr lang="en-CA" altLang="en-US" smtClean="0">
                <a:latin typeface="Arial" panose="020B0604020202020204" pitchFamily="34" charset="0"/>
              </a:rPr>
              <a:pPr>
                <a:spcBef>
                  <a:spcPct val="0"/>
                </a:spcBef>
              </a:pPr>
              <a:t>21</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9B407C9-30BC-4863-AFDD-69BB86A93F9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A4D2AE9-248A-461B-BA5B-903D7F9BAB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7892" name="Slide Number Placeholder 3">
            <a:extLst>
              <a:ext uri="{FF2B5EF4-FFF2-40B4-BE49-F238E27FC236}">
                <a16:creationId xmlns:a16="http://schemas.microsoft.com/office/drawing/2014/main" id="{0382979A-69B0-4F93-AF1C-26AAD91324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FFDB50-CF2F-4315-8C76-AC2E43BAA9C2}" type="slidenum">
              <a:rPr lang="en-CA" altLang="en-US" smtClean="0">
                <a:latin typeface="Arial" panose="020B0604020202020204" pitchFamily="34" charset="0"/>
              </a:rPr>
              <a:pPr>
                <a:spcBef>
                  <a:spcPct val="0"/>
                </a:spcBef>
              </a:pPr>
              <a:t>22</a:t>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A22DEE7-462A-463B-99CD-25AAC977570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29FB09A-2879-4D2F-90EA-3AFC85C5A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6084" name="Slide Number Placeholder 3">
            <a:extLst>
              <a:ext uri="{FF2B5EF4-FFF2-40B4-BE49-F238E27FC236}">
                <a16:creationId xmlns:a16="http://schemas.microsoft.com/office/drawing/2014/main" id="{258C7634-BD41-476A-9BC8-7C6F9BEBF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4C05F-476A-4E9F-A119-F531950CF466}" type="slidenum">
              <a:rPr lang="en-CA" altLang="en-US" smtClean="0">
                <a:latin typeface="Arial" panose="020B0604020202020204" pitchFamily="34" charset="0"/>
              </a:rPr>
              <a:pPr>
                <a:spcBef>
                  <a:spcPct val="0"/>
                </a:spcBef>
              </a:pPr>
              <a:t>23</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24</a:t>
            </a:fld>
            <a:endParaRPr lang="en-CA" altLang="en-US"/>
          </a:p>
        </p:txBody>
      </p:sp>
    </p:spTree>
    <p:extLst>
      <p:ext uri="{BB962C8B-B14F-4D97-AF65-F5344CB8AC3E}">
        <p14:creationId xmlns:p14="http://schemas.microsoft.com/office/powerpoint/2010/main" val="90613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25</a:t>
            </a:fld>
            <a:endParaRPr lang="en-CA" altLang="en-US"/>
          </a:p>
        </p:txBody>
      </p:sp>
    </p:spTree>
    <p:extLst>
      <p:ext uri="{BB962C8B-B14F-4D97-AF65-F5344CB8AC3E}">
        <p14:creationId xmlns:p14="http://schemas.microsoft.com/office/powerpoint/2010/main" val="216544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a:t>
            </a:fld>
            <a:endParaRPr lang="en-CA" altLang="en-US"/>
          </a:p>
        </p:txBody>
      </p:sp>
    </p:spTree>
    <p:extLst>
      <p:ext uri="{BB962C8B-B14F-4D97-AF65-F5344CB8AC3E}">
        <p14:creationId xmlns:p14="http://schemas.microsoft.com/office/powerpoint/2010/main" val="2234284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26</a:t>
            </a:fld>
            <a:endParaRPr lang="en-CA" altLang="en-US"/>
          </a:p>
        </p:txBody>
      </p:sp>
    </p:spTree>
    <p:extLst>
      <p:ext uri="{BB962C8B-B14F-4D97-AF65-F5344CB8AC3E}">
        <p14:creationId xmlns:p14="http://schemas.microsoft.com/office/powerpoint/2010/main" val="115128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27</a:t>
            </a:fld>
            <a:endParaRPr lang="en-CA" altLang="en-US"/>
          </a:p>
        </p:txBody>
      </p:sp>
    </p:spTree>
    <p:extLst>
      <p:ext uri="{BB962C8B-B14F-4D97-AF65-F5344CB8AC3E}">
        <p14:creationId xmlns:p14="http://schemas.microsoft.com/office/powerpoint/2010/main" val="2877168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28</a:t>
            </a:fld>
            <a:endParaRPr lang="en-CA" altLang="en-US"/>
          </a:p>
        </p:txBody>
      </p:sp>
    </p:spTree>
    <p:extLst>
      <p:ext uri="{BB962C8B-B14F-4D97-AF65-F5344CB8AC3E}">
        <p14:creationId xmlns:p14="http://schemas.microsoft.com/office/powerpoint/2010/main" val="1440820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29</a:t>
            </a:fld>
            <a:endParaRPr lang="en-CA" altLang="en-US"/>
          </a:p>
        </p:txBody>
      </p:sp>
    </p:spTree>
    <p:extLst>
      <p:ext uri="{BB962C8B-B14F-4D97-AF65-F5344CB8AC3E}">
        <p14:creationId xmlns:p14="http://schemas.microsoft.com/office/powerpoint/2010/main" val="226808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30</a:t>
            </a:fld>
            <a:endParaRPr lang="en-CA" altLang="en-US"/>
          </a:p>
        </p:txBody>
      </p:sp>
    </p:spTree>
    <p:extLst>
      <p:ext uri="{BB962C8B-B14F-4D97-AF65-F5344CB8AC3E}">
        <p14:creationId xmlns:p14="http://schemas.microsoft.com/office/powerpoint/2010/main" val="76922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D1FBA21-ED57-417A-983E-54D98A2BFF0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618A280-C6ED-447E-BCB5-4F851F8EBF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4580" name="Slide Number Placeholder 3">
            <a:extLst>
              <a:ext uri="{FF2B5EF4-FFF2-40B4-BE49-F238E27FC236}">
                <a16:creationId xmlns:a16="http://schemas.microsoft.com/office/drawing/2014/main" id="{1DDFBD9D-BB00-4007-B147-3075DE02D4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BAB5BA-AD03-4D92-BA8C-A4E2A9436D34}" type="slidenum">
              <a:rPr lang="en-CA" altLang="en-US" smtClean="0"/>
              <a:pPr>
                <a:spcBef>
                  <a:spcPct val="0"/>
                </a:spcBef>
              </a:pPr>
              <a:t>31</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EE33799-360B-402E-AA94-810E049B205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1923F3C-B028-43DB-AF8C-E2B6BD8D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090CA17A-57F6-4ADD-876D-D221FCB913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1D2160-0C2E-4DA5-B5F3-A39E3EC2E4C5}" type="slidenum">
              <a:rPr lang="en-CA" altLang="en-US" smtClean="0"/>
              <a:pPr>
                <a:spcBef>
                  <a:spcPct val="0"/>
                </a:spcBef>
              </a:pPr>
              <a:t>32</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33</a:t>
            </a:fld>
            <a:endParaRPr lang="en-CA" altLang="en-US"/>
          </a:p>
        </p:txBody>
      </p:sp>
    </p:spTree>
    <p:extLst>
      <p:ext uri="{BB962C8B-B14F-4D97-AF65-F5344CB8AC3E}">
        <p14:creationId xmlns:p14="http://schemas.microsoft.com/office/powerpoint/2010/main" val="71806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34</a:t>
            </a:fld>
            <a:endParaRPr lang="en-CA" altLang="en-US"/>
          </a:p>
        </p:txBody>
      </p:sp>
    </p:spTree>
    <p:extLst>
      <p:ext uri="{BB962C8B-B14F-4D97-AF65-F5344CB8AC3E}">
        <p14:creationId xmlns:p14="http://schemas.microsoft.com/office/powerpoint/2010/main" val="8597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FD8361A-8369-4453-81E9-59D107F136D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4CE5C0B-45AE-43DF-B8D3-FCA55587D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0724" name="Slide Number Placeholder 3">
            <a:extLst>
              <a:ext uri="{FF2B5EF4-FFF2-40B4-BE49-F238E27FC236}">
                <a16:creationId xmlns:a16="http://schemas.microsoft.com/office/drawing/2014/main" id="{9E335EB2-699A-44ED-B712-C823A4E1D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20E8A-730B-4EF4-88CA-FDCAD875CD9F}" type="slidenum">
              <a:rPr lang="en-CA" altLang="en-US" smtClean="0"/>
              <a:pPr>
                <a:spcBef>
                  <a:spcPct val="0"/>
                </a:spcBef>
              </a:pPr>
              <a:t>35</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4</a:t>
            </a:fld>
            <a:endParaRPr lang="en-CA" altLang="en-US"/>
          </a:p>
        </p:txBody>
      </p:sp>
    </p:spTree>
    <p:extLst>
      <p:ext uri="{BB962C8B-B14F-4D97-AF65-F5344CB8AC3E}">
        <p14:creationId xmlns:p14="http://schemas.microsoft.com/office/powerpoint/2010/main" val="1250915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6B694F9-2101-498A-A63F-E80ACA96D36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7A7966F-4F23-45DC-81FD-BB207B4AD6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a:extLst>
              <a:ext uri="{FF2B5EF4-FFF2-40B4-BE49-F238E27FC236}">
                <a16:creationId xmlns:a16="http://schemas.microsoft.com/office/drawing/2014/main" id="{4D13BE3A-E0D1-412A-A231-9AD394B899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EF4645-7E2A-4DE6-80AD-973C29BFF6D1}" type="slidenum">
              <a:rPr lang="en-CA" altLang="en-US" smtClean="0"/>
              <a:pPr>
                <a:spcBef>
                  <a:spcPct val="0"/>
                </a:spcBef>
              </a:pPr>
              <a:t>36</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1F99CAC-005F-4CCD-A1F5-67E8FCC361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1F1AFC2-D3E7-4876-8C45-A159ECEC8F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9F38EB74-E2DD-472F-ACF7-074654BC3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733F3F-898A-4CD9-B3E0-67DCB533595F}" type="slidenum">
              <a:rPr lang="en-CA" altLang="en-US" smtClean="0"/>
              <a:pPr>
                <a:spcBef>
                  <a:spcPct val="0"/>
                </a:spcBef>
              </a:pPr>
              <a:t>37</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38</a:t>
            </a:fld>
            <a:endParaRPr lang="en-CA" altLang="en-US"/>
          </a:p>
        </p:txBody>
      </p:sp>
    </p:spTree>
    <p:extLst>
      <p:ext uri="{BB962C8B-B14F-4D97-AF65-F5344CB8AC3E}">
        <p14:creationId xmlns:p14="http://schemas.microsoft.com/office/powerpoint/2010/main" val="781999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F236C6F-11B9-46B1-8AFD-DEB40AD456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2860840-FA7F-4DBE-BD9F-90EF437D2B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20E4F22E-DF37-4C41-A224-DEAA60C19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DF5642-633B-44D1-BE8C-18CD0DF696E1}" type="slidenum">
              <a:rPr lang="en-CA" altLang="en-US" smtClean="0"/>
              <a:pPr>
                <a:spcBef>
                  <a:spcPct val="0"/>
                </a:spcBef>
              </a:pPr>
              <a:t>39</a:t>
            </a:fld>
            <a:endParaRPr lang="en-CA"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40</a:t>
            </a:fld>
            <a:endParaRPr lang="en-CA" altLang="en-US"/>
          </a:p>
        </p:txBody>
      </p:sp>
    </p:spTree>
    <p:extLst>
      <p:ext uri="{BB962C8B-B14F-4D97-AF65-F5344CB8AC3E}">
        <p14:creationId xmlns:p14="http://schemas.microsoft.com/office/powerpoint/2010/main" val="3489781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41</a:t>
            </a:fld>
            <a:endParaRPr lang="en-CA" altLang="en-US"/>
          </a:p>
        </p:txBody>
      </p:sp>
    </p:spTree>
    <p:extLst>
      <p:ext uri="{BB962C8B-B14F-4D97-AF65-F5344CB8AC3E}">
        <p14:creationId xmlns:p14="http://schemas.microsoft.com/office/powerpoint/2010/main" val="281989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7F37C63-FDB9-4B44-94D7-B1709979549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639019C-892C-457D-8DF8-6D08ECCF0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9940" name="Slide Number Placeholder 3">
            <a:extLst>
              <a:ext uri="{FF2B5EF4-FFF2-40B4-BE49-F238E27FC236}">
                <a16:creationId xmlns:a16="http://schemas.microsoft.com/office/drawing/2014/main" id="{7F21F109-2652-456D-A8B0-0AC9C153C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6AADE-6CF9-4AF8-BE5F-D708FA6CC721}" type="slidenum">
              <a:rPr lang="en-CA" altLang="en-US" smtClean="0">
                <a:latin typeface="Calibri" panose="020F0502020204030204" pitchFamily="34" charset="0"/>
              </a:rPr>
              <a:pPr/>
              <a:t>42</a:t>
            </a:fld>
            <a:endParaRPr lang="en-CA"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43</a:t>
            </a:fld>
            <a:endParaRPr lang="en-CA" altLang="en-US"/>
          </a:p>
        </p:txBody>
      </p:sp>
    </p:spTree>
    <p:extLst>
      <p:ext uri="{BB962C8B-B14F-4D97-AF65-F5344CB8AC3E}">
        <p14:creationId xmlns:p14="http://schemas.microsoft.com/office/powerpoint/2010/main" val="262341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C9DC53A-87D6-4DF9-9981-1F2D92AA2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E846E24-EFC7-4149-8B90-805B447E8C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9460" name="Slide Number Placeholder 3">
            <a:extLst>
              <a:ext uri="{FF2B5EF4-FFF2-40B4-BE49-F238E27FC236}">
                <a16:creationId xmlns:a16="http://schemas.microsoft.com/office/drawing/2014/main" id="{BD06D4AA-4DA3-491D-A759-2D6D1BA156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5CD5C8-89EE-4E18-8A81-BFEED6866FA1}" type="slidenum">
              <a:rPr lang="en-CA" altLang="en-US">
                <a:latin typeface="Arial" panose="020B0604020202020204" pitchFamily="34" charset="0"/>
              </a:rPr>
              <a:pPr>
                <a:spcBef>
                  <a:spcPct val="0"/>
                </a:spcBef>
              </a:pPr>
              <a:t>5</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54EC4BD-2C1C-4C00-B633-B579397A7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80497C-195C-466A-B0B5-4856B26BC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DE9DBE1E-F683-4CA2-99DC-F90183FF20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9EA6AD-954E-4801-89E4-9AD2454058B2}" type="slidenum">
              <a:rPr lang="en-CA" altLang="en-US">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10</a:t>
            </a:fld>
            <a:endParaRPr lang="en-CA" altLang="en-US"/>
          </a:p>
        </p:txBody>
      </p:sp>
    </p:spTree>
    <p:extLst>
      <p:ext uri="{BB962C8B-B14F-4D97-AF65-F5344CB8AC3E}">
        <p14:creationId xmlns:p14="http://schemas.microsoft.com/office/powerpoint/2010/main" val="104951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11</a:t>
            </a:fld>
            <a:endParaRPr lang="en-CA" altLang="en-US"/>
          </a:p>
        </p:txBody>
      </p:sp>
    </p:spTree>
    <p:extLst>
      <p:ext uri="{BB962C8B-B14F-4D97-AF65-F5344CB8AC3E}">
        <p14:creationId xmlns:p14="http://schemas.microsoft.com/office/powerpoint/2010/main" val="150277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12</a:t>
            </a:fld>
            <a:endParaRPr lang="en-CA" altLang="en-US"/>
          </a:p>
        </p:txBody>
      </p:sp>
    </p:spTree>
    <p:extLst>
      <p:ext uri="{BB962C8B-B14F-4D97-AF65-F5344CB8AC3E}">
        <p14:creationId xmlns:p14="http://schemas.microsoft.com/office/powerpoint/2010/main" val="236897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B98154-1964-4B32-877F-EC90A0434E50}" type="slidenum">
              <a:rPr lang="en-CA" altLang="en-US" smtClean="0"/>
              <a:pPr>
                <a:defRPr/>
              </a:pPr>
              <a:t>13</a:t>
            </a:fld>
            <a:endParaRPr lang="en-CA" altLang="en-US"/>
          </a:p>
        </p:txBody>
      </p:sp>
    </p:spTree>
    <p:extLst>
      <p:ext uri="{BB962C8B-B14F-4D97-AF65-F5344CB8AC3E}">
        <p14:creationId xmlns:p14="http://schemas.microsoft.com/office/powerpoint/2010/main" val="426444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41BF46-F3F7-4C4F-9626-77C69D4FFAC3}"/>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EC53F7B-B01D-4A14-8213-0769B5F8B123}"/>
              </a:ext>
            </a:extLst>
          </p:cNvPr>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E2C1077-9943-4A25-B9B8-00E7E015236F}"/>
              </a:ext>
            </a:extLst>
          </p:cNvPr>
          <p:cNvSpPr/>
          <p:nvPr/>
        </p:nvSpPr>
        <p:spPr bwMode="auto">
          <a:xfrm>
            <a:off x="132080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16F7BDB-43F6-468E-9181-48606EE45BDA}"/>
              </a:ext>
            </a:extLst>
          </p:cNvPr>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E7FE665F-72B3-480F-B48B-6000522BB4B2}"/>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F0F483AA-05FB-4B43-84D4-4A01AC6EAFA7}"/>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A0AF38FC-248A-42EF-BA23-E56D076BA781}"/>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2F46E24A-AA8D-4029-A3C7-44B8E9CFC6F5}"/>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0E63486B-B323-4931-9F67-3119A3869676}"/>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F0773691-6B7C-469E-9C7D-4B5445149EBC}"/>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591E1062-A0F3-4645-97F1-7A9E5AD2F531}"/>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09C6FC70-EA34-4003-ADB4-B7BFBAAC8342}"/>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C41B90D2-B1EA-4724-8913-A89A130631EF}"/>
              </a:ext>
            </a:extLst>
          </p:cNvPr>
          <p:cNvSpPr/>
          <p:nvPr/>
        </p:nvSpPr>
        <p:spPr bwMode="auto">
          <a:xfrm>
            <a:off x="1746252"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ADB17ED4-7A87-47C3-9187-103B7209B487}"/>
              </a:ext>
            </a:extLst>
          </p:cNvPr>
          <p:cNvSpPr/>
          <p:nvPr/>
        </p:nvSpPr>
        <p:spPr bwMode="auto">
          <a:xfrm>
            <a:off x="1454151" y="550069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36CF34BF-72E3-4BCA-8587-803745952AFC}"/>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060F39A7-4D52-4A8A-8691-774E777A42C8}"/>
              </a:ext>
            </a:extLst>
          </p:cNvPr>
          <p:cNvSpPr/>
          <p:nvPr/>
        </p:nvSpPr>
        <p:spPr>
          <a:xfrm>
            <a:off x="2540004" y="449580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D8038ABA-E545-4C09-863A-57AB0251F194}"/>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5D21E303-2C27-4423-AE77-B961081A80BE}" type="datetimeFigureOut">
              <a:rPr lang="en-CA"/>
              <a:pPr>
                <a:defRPr/>
              </a:pPr>
              <a:t>2024-11-13</a:t>
            </a:fld>
            <a:endParaRPr lang="en-CA"/>
          </a:p>
        </p:txBody>
      </p:sp>
      <p:sp>
        <p:nvSpPr>
          <p:cNvPr id="23" name="Footer Placeholder 16">
            <a:extLst>
              <a:ext uri="{FF2B5EF4-FFF2-40B4-BE49-F238E27FC236}">
                <a16:creationId xmlns:a16="http://schemas.microsoft.com/office/drawing/2014/main" id="{CEF6647F-F01F-46E2-BC82-27559764C495}"/>
              </a:ext>
            </a:extLst>
          </p:cNvPr>
          <p:cNvSpPr>
            <a:spLocks noGrp="1"/>
          </p:cNvSpPr>
          <p:nvPr>
            <p:ph type="ftr" sz="quarter" idx="11"/>
          </p:nvPr>
        </p:nvSpPr>
        <p:spPr bwMode="auto">
          <a:xfrm rot="5400000">
            <a:off x="10045701" y="4117451"/>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9967AB2B-2FE4-4A23-9D89-208BBB3484EA}"/>
              </a:ext>
            </a:extLst>
          </p:cNvPr>
          <p:cNvSpPr>
            <a:spLocks noGrp="1"/>
          </p:cNvSpPr>
          <p:nvPr>
            <p:ph type="sldNum" sz="quarter" idx="12"/>
          </p:nvPr>
        </p:nvSpPr>
        <p:spPr bwMode="auto">
          <a:xfrm>
            <a:off x="1767417" y="4929193"/>
            <a:ext cx="812800" cy="517525"/>
          </a:xfrm>
        </p:spPr>
        <p:txBody>
          <a:bodyPr/>
          <a:lstStyle>
            <a:lvl1pPr>
              <a:defRPr/>
            </a:lvl1pPr>
          </a:lstStyle>
          <a:p>
            <a:pPr>
              <a:defRPr/>
            </a:pPr>
            <a:fld id="{DE500171-FE07-443B-A2D0-A8FACA9D8C78}" type="slidenum">
              <a:rPr lang="en-CA" altLang="en-US"/>
              <a:pPr>
                <a:defRPr/>
              </a:pPr>
              <a:t>‹#›</a:t>
            </a:fld>
            <a:endParaRPr lang="en-CA" altLang="en-US"/>
          </a:p>
        </p:txBody>
      </p:sp>
    </p:spTree>
    <p:extLst>
      <p:ext uri="{BB962C8B-B14F-4D97-AF65-F5344CB8AC3E}">
        <p14:creationId xmlns:p14="http://schemas.microsoft.com/office/powerpoint/2010/main" val="39103185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BB194C1-293E-4A8A-8672-EA53CE116E61}"/>
              </a:ext>
            </a:extLst>
          </p:cNvPr>
          <p:cNvSpPr>
            <a:spLocks noGrp="1"/>
          </p:cNvSpPr>
          <p:nvPr>
            <p:ph type="dt" sz="half" idx="10"/>
          </p:nvPr>
        </p:nvSpPr>
        <p:spPr/>
        <p:txBody>
          <a:bodyPr/>
          <a:lstStyle>
            <a:lvl1pPr>
              <a:defRPr/>
            </a:lvl1pPr>
          </a:lstStyle>
          <a:p>
            <a:pPr>
              <a:defRPr/>
            </a:pPr>
            <a:fld id="{CC411C0E-B947-47E4-B7EE-A7C3BCF7B3AF}" type="datetimeFigureOut">
              <a:rPr lang="en-CA"/>
              <a:pPr>
                <a:defRPr/>
              </a:pPr>
              <a:t>2024-11-13</a:t>
            </a:fld>
            <a:endParaRPr lang="en-CA"/>
          </a:p>
        </p:txBody>
      </p:sp>
      <p:sp>
        <p:nvSpPr>
          <p:cNvPr id="5" name="Footer Placeholder 2">
            <a:extLst>
              <a:ext uri="{FF2B5EF4-FFF2-40B4-BE49-F238E27FC236}">
                <a16:creationId xmlns:a16="http://schemas.microsoft.com/office/drawing/2014/main" id="{F74EC809-E35B-4CDB-9CF6-2A59E5875E4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B840D33D-3D74-43A5-8187-8DF85FB20A96}"/>
              </a:ext>
            </a:extLst>
          </p:cNvPr>
          <p:cNvSpPr>
            <a:spLocks noGrp="1"/>
          </p:cNvSpPr>
          <p:nvPr>
            <p:ph type="sldNum" sz="quarter" idx="12"/>
          </p:nvPr>
        </p:nvSpPr>
        <p:spPr/>
        <p:txBody>
          <a:bodyPr/>
          <a:lstStyle>
            <a:lvl1pPr>
              <a:defRPr/>
            </a:lvl1pPr>
          </a:lstStyle>
          <a:p>
            <a:pPr>
              <a:defRPr/>
            </a:pPr>
            <a:fld id="{B63362C2-309D-4262-A613-38A74FD5A160}" type="slidenum">
              <a:rPr lang="en-CA" altLang="en-US"/>
              <a:pPr>
                <a:defRPr/>
              </a:pPr>
              <a:t>‹#›</a:t>
            </a:fld>
            <a:endParaRPr lang="en-CA" altLang="en-US"/>
          </a:p>
        </p:txBody>
      </p:sp>
    </p:spTree>
    <p:extLst>
      <p:ext uri="{BB962C8B-B14F-4D97-AF65-F5344CB8AC3E}">
        <p14:creationId xmlns:p14="http://schemas.microsoft.com/office/powerpoint/2010/main" val="376483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2582959-3826-4446-94D9-90F72A75D3D5}"/>
              </a:ext>
            </a:extLst>
          </p:cNvPr>
          <p:cNvSpPr>
            <a:spLocks noGrp="1"/>
          </p:cNvSpPr>
          <p:nvPr>
            <p:ph type="dt" sz="half" idx="10"/>
          </p:nvPr>
        </p:nvSpPr>
        <p:spPr/>
        <p:txBody>
          <a:bodyPr/>
          <a:lstStyle>
            <a:lvl1pPr>
              <a:defRPr/>
            </a:lvl1pPr>
          </a:lstStyle>
          <a:p>
            <a:pPr>
              <a:defRPr/>
            </a:pPr>
            <a:fld id="{868ACC70-AD01-4665-81E8-F0B7377B317E}" type="datetimeFigureOut">
              <a:rPr lang="en-CA"/>
              <a:pPr>
                <a:defRPr/>
              </a:pPr>
              <a:t>2024-11-13</a:t>
            </a:fld>
            <a:endParaRPr lang="en-CA"/>
          </a:p>
        </p:txBody>
      </p:sp>
      <p:sp>
        <p:nvSpPr>
          <p:cNvPr id="5" name="Footer Placeholder 2">
            <a:extLst>
              <a:ext uri="{FF2B5EF4-FFF2-40B4-BE49-F238E27FC236}">
                <a16:creationId xmlns:a16="http://schemas.microsoft.com/office/drawing/2014/main" id="{681850E0-CF08-4AD9-802B-347D5E532C99}"/>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86686F5D-CB9F-41A1-8AB9-57761F577040}"/>
              </a:ext>
            </a:extLst>
          </p:cNvPr>
          <p:cNvSpPr>
            <a:spLocks noGrp="1"/>
          </p:cNvSpPr>
          <p:nvPr>
            <p:ph type="sldNum" sz="quarter" idx="12"/>
          </p:nvPr>
        </p:nvSpPr>
        <p:spPr/>
        <p:txBody>
          <a:bodyPr/>
          <a:lstStyle>
            <a:lvl1pPr>
              <a:defRPr/>
            </a:lvl1pPr>
          </a:lstStyle>
          <a:p>
            <a:pPr>
              <a:defRPr/>
            </a:pPr>
            <a:fld id="{5AB6DA6A-F459-46BC-A693-FFA391506EE0}" type="slidenum">
              <a:rPr lang="en-CA" altLang="en-US"/>
              <a:pPr>
                <a:defRPr/>
              </a:pPr>
              <a:t>‹#›</a:t>
            </a:fld>
            <a:endParaRPr lang="en-CA" altLang="en-US"/>
          </a:p>
        </p:txBody>
      </p:sp>
    </p:spTree>
    <p:extLst>
      <p:ext uri="{BB962C8B-B14F-4D97-AF65-F5344CB8AC3E}">
        <p14:creationId xmlns:p14="http://schemas.microsoft.com/office/powerpoint/2010/main" val="299428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83FBF563-F617-41C4-AA85-D0DB4821F582}"/>
              </a:ext>
            </a:extLst>
          </p:cNvPr>
          <p:cNvSpPr>
            <a:spLocks noGrp="1"/>
          </p:cNvSpPr>
          <p:nvPr>
            <p:ph type="dt" sz="half" idx="10"/>
          </p:nvPr>
        </p:nvSpPr>
        <p:spPr/>
        <p:txBody>
          <a:bodyPr rtlCol="0"/>
          <a:lstStyle>
            <a:lvl1pPr>
              <a:defRPr/>
            </a:lvl1pPr>
          </a:lstStyle>
          <a:p>
            <a:pPr>
              <a:defRPr/>
            </a:pPr>
            <a:fld id="{7318C568-925C-468E-83E4-8DE00B5CCE0C}" type="datetimeFigureOut">
              <a:rPr lang="en-CA"/>
              <a:pPr>
                <a:defRPr/>
              </a:pPr>
              <a:t>2024-11-13</a:t>
            </a:fld>
            <a:endParaRPr lang="en-CA"/>
          </a:p>
        </p:txBody>
      </p:sp>
      <p:sp>
        <p:nvSpPr>
          <p:cNvPr id="5" name="Slide Number Placeholder 8">
            <a:extLst>
              <a:ext uri="{FF2B5EF4-FFF2-40B4-BE49-F238E27FC236}">
                <a16:creationId xmlns:a16="http://schemas.microsoft.com/office/drawing/2014/main" id="{2A81A9ED-0D73-4886-B6C3-53755CC7E04F}"/>
              </a:ext>
            </a:extLst>
          </p:cNvPr>
          <p:cNvSpPr>
            <a:spLocks noGrp="1"/>
          </p:cNvSpPr>
          <p:nvPr>
            <p:ph type="sldNum" sz="quarter" idx="11"/>
          </p:nvPr>
        </p:nvSpPr>
        <p:spPr/>
        <p:txBody>
          <a:bodyPr/>
          <a:lstStyle>
            <a:lvl1pPr>
              <a:defRPr/>
            </a:lvl1pPr>
          </a:lstStyle>
          <a:p>
            <a:pPr>
              <a:defRPr/>
            </a:pPr>
            <a:fld id="{3882EC53-54B9-4D0A-8277-DE6EFD71376B}"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D3357C19-4BEB-4C31-935B-C23F9606FF6E}"/>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64133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68316-5C27-49E3-A5DB-F6C21532338B}"/>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787D69D-CF09-4988-B43F-05E367AE15DB}"/>
              </a:ext>
            </a:extLst>
          </p:cNvPr>
          <p:cNvSpPr/>
          <p:nvPr/>
        </p:nvSpPr>
        <p:spPr bwMode="auto">
          <a:xfrm>
            <a:off x="368303"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FB77DBC-C1EA-4CCE-8BE2-783A20753552}"/>
              </a:ext>
            </a:extLst>
          </p:cNvPr>
          <p:cNvSpPr/>
          <p:nvPr/>
        </p:nvSpPr>
        <p:spPr bwMode="auto">
          <a:xfrm>
            <a:off x="1320804"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65D9A1B-487A-4FF6-BA11-36B78F41BEB1}"/>
              </a:ext>
            </a:extLst>
          </p:cNvPr>
          <p:cNvSpPr/>
          <p:nvPr/>
        </p:nvSpPr>
        <p:spPr bwMode="auto">
          <a:xfrm>
            <a:off x="1521887"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C3D03ECF-FBF7-4183-8CA7-903B6EC645F5}"/>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809B376B-14D1-47A8-B849-3607D22F462B}"/>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EA45AB77-CB48-485E-98A0-C48714D2363F}"/>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A646808D-BA8C-412D-9528-0A426141EFE0}"/>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2262CD48-1B1C-4B25-B413-4C7CC2CD3475}"/>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C2275E84-ADD7-4BC3-998E-46B38C492942}"/>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80EEEA94-5E9C-4910-A2BD-196288B94108}"/>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7FF448C4-DFAF-4F1B-8F3B-DF1F0B7571C6}"/>
              </a:ext>
            </a:extLst>
          </p:cNvPr>
          <p:cNvSpPr/>
          <p:nvPr/>
        </p:nvSpPr>
        <p:spPr bwMode="auto">
          <a:xfrm>
            <a:off x="1765301"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2B2AF3E-544E-445A-AF24-00AA26EBDAE3}"/>
              </a:ext>
            </a:extLst>
          </p:cNvPr>
          <p:cNvSpPr/>
          <p:nvPr/>
        </p:nvSpPr>
        <p:spPr bwMode="auto">
          <a:xfrm>
            <a:off x="1454151" y="5500693"/>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DDC64B57-4E2D-4FFD-A939-03D6E697EC1D}"/>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0F5F3D8-0A1F-48A9-97FC-7B41CAE45D7A}"/>
              </a:ext>
            </a:extLst>
          </p:cNvPr>
          <p:cNvSpPr/>
          <p:nvPr/>
        </p:nvSpPr>
        <p:spPr bwMode="auto">
          <a:xfrm>
            <a:off x="2506137" y="447993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FD21B66E-10D2-41F1-BA33-A6BA65EEC016}"/>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369DC6D6-3710-4843-A88F-C1B26B461001}"/>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9CD32D06-ED6B-45FB-BA56-D6445A7AD8C6}" type="datetimeFigureOut">
              <a:rPr lang="en-CA"/>
              <a:pPr>
                <a:defRPr/>
              </a:pPr>
              <a:t>2024-11-13</a:t>
            </a:fld>
            <a:endParaRPr lang="en-CA"/>
          </a:p>
        </p:txBody>
      </p:sp>
      <p:sp>
        <p:nvSpPr>
          <p:cNvPr id="21" name="Footer Placeholder 4">
            <a:extLst>
              <a:ext uri="{FF2B5EF4-FFF2-40B4-BE49-F238E27FC236}">
                <a16:creationId xmlns:a16="http://schemas.microsoft.com/office/drawing/2014/main" id="{256E8EF8-19BA-4B9F-8497-C4D3BAC89709}"/>
              </a:ext>
            </a:extLst>
          </p:cNvPr>
          <p:cNvSpPr>
            <a:spLocks noGrp="1"/>
          </p:cNvSpPr>
          <p:nvPr>
            <p:ph type="ftr" sz="quarter" idx="11"/>
          </p:nvPr>
        </p:nvSpPr>
        <p:spPr bwMode="auto">
          <a:xfrm rot="5400000">
            <a:off x="10045701" y="4114276"/>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2A4DF4B2-FCD1-405D-B1B2-8FB3D97DAEA3}"/>
              </a:ext>
            </a:extLst>
          </p:cNvPr>
          <p:cNvSpPr>
            <a:spLocks noGrp="1"/>
          </p:cNvSpPr>
          <p:nvPr>
            <p:ph type="sldNum" sz="quarter" idx="12"/>
          </p:nvPr>
        </p:nvSpPr>
        <p:spPr bwMode="auto">
          <a:xfrm>
            <a:off x="1786467" y="4929193"/>
            <a:ext cx="812800" cy="517525"/>
          </a:xfrm>
        </p:spPr>
        <p:txBody>
          <a:bodyPr/>
          <a:lstStyle>
            <a:lvl1pPr>
              <a:defRPr/>
            </a:lvl1pPr>
          </a:lstStyle>
          <a:p>
            <a:pPr>
              <a:defRPr/>
            </a:pPr>
            <a:fld id="{7316D6FE-5D4F-4492-857C-D23D34BFD39F}" type="slidenum">
              <a:rPr lang="en-CA" altLang="en-US"/>
              <a:pPr>
                <a:defRPr/>
              </a:pPr>
              <a:t>‹#›</a:t>
            </a:fld>
            <a:endParaRPr lang="en-CA" altLang="en-US"/>
          </a:p>
        </p:txBody>
      </p:sp>
    </p:spTree>
    <p:extLst>
      <p:ext uri="{BB962C8B-B14F-4D97-AF65-F5344CB8AC3E}">
        <p14:creationId xmlns:p14="http://schemas.microsoft.com/office/powerpoint/2010/main" val="22836748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77BB8DB-2712-4768-8F48-EBD17C1E42E4}"/>
              </a:ext>
            </a:extLst>
          </p:cNvPr>
          <p:cNvSpPr>
            <a:spLocks noGrp="1"/>
          </p:cNvSpPr>
          <p:nvPr>
            <p:ph type="dt" sz="half" idx="10"/>
          </p:nvPr>
        </p:nvSpPr>
        <p:spPr/>
        <p:txBody>
          <a:bodyPr/>
          <a:lstStyle>
            <a:lvl1pPr>
              <a:defRPr/>
            </a:lvl1pPr>
          </a:lstStyle>
          <a:p>
            <a:pPr>
              <a:defRPr/>
            </a:pPr>
            <a:fld id="{B59EEC68-8796-489A-B9DB-FAA3E01B9B3B}" type="datetimeFigureOut">
              <a:rPr lang="en-CA"/>
              <a:pPr>
                <a:defRPr/>
              </a:pPr>
              <a:t>2024-11-13</a:t>
            </a:fld>
            <a:endParaRPr lang="en-CA"/>
          </a:p>
        </p:txBody>
      </p:sp>
      <p:sp>
        <p:nvSpPr>
          <p:cNvPr id="6" name="Footer Placeholder 2">
            <a:extLst>
              <a:ext uri="{FF2B5EF4-FFF2-40B4-BE49-F238E27FC236}">
                <a16:creationId xmlns:a16="http://schemas.microsoft.com/office/drawing/2014/main" id="{A4A9AFF5-4EFC-44F9-8C27-72881D165CC2}"/>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9C03B078-3327-42E4-8C5A-F27FB82A3FB1}"/>
              </a:ext>
            </a:extLst>
          </p:cNvPr>
          <p:cNvSpPr>
            <a:spLocks noGrp="1"/>
          </p:cNvSpPr>
          <p:nvPr>
            <p:ph type="sldNum" sz="quarter" idx="12"/>
          </p:nvPr>
        </p:nvSpPr>
        <p:spPr/>
        <p:txBody>
          <a:bodyPr/>
          <a:lstStyle>
            <a:lvl1pPr>
              <a:defRPr/>
            </a:lvl1pPr>
          </a:lstStyle>
          <a:p>
            <a:pPr>
              <a:defRPr/>
            </a:pPr>
            <a:fld id="{24466119-4B93-487E-A5BB-3A78A2EE50FB}" type="slidenum">
              <a:rPr lang="en-CA" altLang="en-US"/>
              <a:pPr>
                <a:defRPr/>
              </a:pPr>
              <a:t>‹#›</a:t>
            </a:fld>
            <a:endParaRPr lang="en-CA" altLang="en-US"/>
          </a:p>
        </p:txBody>
      </p:sp>
    </p:spTree>
    <p:extLst>
      <p:ext uri="{BB962C8B-B14F-4D97-AF65-F5344CB8AC3E}">
        <p14:creationId xmlns:p14="http://schemas.microsoft.com/office/powerpoint/2010/main" val="318278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16B0091A-C692-4EBB-AD60-B69D99D5F939}"/>
              </a:ext>
            </a:extLst>
          </p:cNvPr>
          <p:cNvSpPr>
            <a:spLocks noGrp="1"/>
          </p:cNvSpPr>
          <p:nvPr>
            <p:ph type="dt" sz="half" idx="10"/>
          </p:nvPr>
        </p:nvSpPr>
        <p:spPr/>
        <p:txBody>
          <a:bodyPr/>
          <a:lstStyle>
            <a:lvl1pPr>
              <a:defRPr/>
            </a:lvl1pPr>
          </a:lstStyle>
          <a:p>
            <a:pPr>
              <a:defRPr/>
            </a:pPr>
            <a:fld id="{0E7A5223-E5B9-434A-8348-E619E5A2CAA3}" type="datetimeFigureOut">
              <a:rPr lang="en-CA"/>
              <a:pPr>
                <a:defRPr/>
              </a:pPr>
              <a:t>2024-11-13</a:t>
            </a:fld>
            <a:endParaRPr lang="en-CA"/>
          </a:p>
        </p:txBody>
      </p:sp>
      <p:sp>
        <p:nvSpPr>
          <p:cNvPr id="8" name="Footer Placeholder 2">
            <a:extLst>
              <a:ext uri="{FF2B5EF4-FFF2-40B4-BE49-F238E27FC236}">
                <a16:creationId xmlns:a16="http://schemas.microsoft.com/office/drawing/2014/main" id="{345BA8FE-A71C-4BE0-9E1C-7A84CAC68B58}"/>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EB3C017A-66BB-4451-B927-EDD3083C644A}"/>
              </a:ext>
            </a:extLst>
          </p:cNvPr>
          <p:cNvSpPr>
            <a:spLocks noGrp="1"/>
          </p:cNvSpPr>
          <p:nvPr>
            <p:ph type="sldNum" sz="quarter" idx="12"/>
          </p:nvPr>
        </p:nvSpPr>
        <p:spPr/>
        <p:txBody>
          <a:bodyPr/>
          <a:lstStyle>
            <a:lvl1pPr>
              <a:defRPr/>
            </a:lvl1pPr>
          </a:lstStyle>
          <a:p>
            <a:pPr>
              <a:defRPr/>
            </a:pPr>
            <a:fld id="{EF78FD86-600F-4050-9C74-0BD4C16F7E7C}" type="slidenum">
              <a:rPr lang="en-CA" altLang="en-US"/>
              <a:pPr>
                <a:defRPr/>
              </a:pPr>
              <a:t>‹#›</a:t>
            </a:fld>
            <a:endParaRPr lang="en-CA" altLang="en-US"/>
          </a:p>
        </p:txBody>
      </p:sp>
    </p:spTree>
    <p:extLst>
      <p:ext uri="{BB962C8B-B14F-4D97-AF65-F5344CB8AC3E}">
        <p14:creationId xmlns:p14="http://schemas.microsoft.com/office/powerpoint/2010/main" val="358966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3D223EEE-3666-4386-B59E-48D88B9BE3E0}"/>
              </a:ext>
            </a:extLst>
          </p:cNvPr>
          <p:cNvSpPr>
            <a:spLocks noGrp="1"/>
          </p:cNvSpPr>
          <p:nvPr>
            <p:ph type="dt" sz="half" idx="10"/>
          </p:nvPr>
        </p:nvSpPr>
        <p:spPr/>
        <p:txBody>
          <a:bodyPr rtlCol="0"/>
          <a:lstStyle>
            <a:lvl1pPr>
              <a:defRPr/>
            </a:lvl1pPr>
          </a:lstStyle>
          <a:p>
            <a:pPr>
              <a:defRPr/>
            </a:pPr>
            <a:fld id="{EF6D73C9-36F6-4911-8E89-B9A2A2F88F86}" type="datetimeFigureOut">
              <a:rPr lang="en-CA"/>
              <a:pPr>
                <a:defRPr/>
              </a:pPr>
              <a:t>2024-11-13</a:t>
            </a:fld>
            <a:endParaRPr lang="en-CA"/>
          </a:p>
        </p:txBody>
      </p:sp>
      <p:sp>
        <p:nvSpPr>
          <p:cNvPr id="4" name="Slide Number Placeholder 6">
            <a:extLst>
              <a:ext uri="{FF2B5EF4-FFF2-40B4-BE49-F238E27FC236}">
                <a16:creationId xmlns:a16="http://schemas.microsoft.com/office/drawing/2014/main" id="{2FD6CD75-BB03-42E8-AF2C-A6161E8827B4}"/>
              </a:ext>
            </a:extLst>
          </p:cNvPr>
          <p:cNvSpPr>
            <a:spLocks noGrp="1"/>
          </p:cNvSpPr>
          <p:nvPr>
            <p:ph type="sldNum" sz="quarter" idx="11"/>
          </p:nvPr>
        </p:nvSpPr>
        <p:spPr/>
        <p:txBody>
          <a:bodyPr/>
          <a:lstStyle>
            <a:lvl1pPr>
              <a:defRPr/>
            </a:lvl1pPr>
          </a:lstStyle>
          <a:p>
            <a:pPr>
              <a:defRPr/>
            </a:pPr>
            <a:fld id="{0B4CE013-B6C9-44BB-988A-5780E59B234E}"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4F244556-04AE-449D-A9E4-17D736D50A1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37741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D2F5DE3-7823-4DD5-AF12-9E2131009CE0}"/>
              </a:ext>
            </a:extLst>
          </p:cNvPr>
          <p:cNvSpPr>
            <a:spLocks noGrp="1"/>
          </p:cNvSpPr>
          <p:nvPr>
            <p:ph type="dt" sz="half" idx="10"/>
          </p:nvPr>
        </p:nvSpPr>
        <p:spPr/>
        <p:txBody>
          <a:bodyPr/>
          <a:lstStyle>
            <a:lvl1pPr>
              <a:defRPr/>
            </a:lvl1pPr>
          </a:lstStyle>
          <a:p>
            <a:pPr>
              <a:defRPr/>
            </a:pPr>
            <a:fld id="{7BDEECE0-F424-4732-A974-B15D0C07E526}" type="datetimeFigureOut">
              <a:rPr lang="en-CA"/>
              <a:pPr>
                <a:defRPr/>
              </a:pPr>
              <a:t>2024-11-13</a:t>
            </a:fld>
            <a:endParaRPr lang="en-CA"/>
          </a:p>
        </p:txBody>
      </p:sp>
      <p:sp>
        <p:nvSpPr>
          <p:cNvPr id="3" name="Footer Placeholder 2">
            <a:extLst>
              <a:ext uri="{FF2B5EF4-FFF2-40B4-BE49-F238E27FC236}">
                <a16:creationId xmlns:a16="http://schemas.microsoft.com/office/drawing/2014/main" id="{ADDCC081-1E11-4A5F-A657-245A2FF0303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F556B33A-A0B4-4678-9EE3-5523B91CBC5B}"/>
              </a:ext>
            </a:extLst>
          </p:cNvPr>
          <p:cNvSpPr>
            <a:spLocks noGrp="1"/>
          </p:cNvSpPr>
          <p:nvPr>
            <p:ph type="sldNum" sz="quarter" idx="12"/>
          </p:nvPr>
        </p:nvSpPr>
        <p:spPr/>
        <p:txBody>
          <a:bodyPr/>
          <a:lstStyle>
            <a:lvl1pPr>
              <a:defRPr/>
            </a:lvl1pPr>
          </a:lstStyle>
          <a:p>
            <a:pPr>
              <a:defRPr/>
            </a:pPr>
            <a:fld id="{3696377D-DA86-4D33-84DD-562E44FCE681}" type="slidenum">
              <a:rPr lang="en-CA" altLang="en-US"/>
              <a:pPr>
                <a:defRPr/>
              </a:pPr>
              <a:t>‹#›</a:t>
            </a:fld>
            <a:endParaRPr lang="en-CA" altLang="en-US"/>
          </a:p>
        </p:txBody>
      </p:sp>
    </p:spTree>
    <p:extLst>
      <p:ext uri="{BB962C8B-B14F-4D97-AF65-F5344CB8AC3E}">
        <p14:creationId xmlns:p14="http://schemas.microsoft.com/office/powerpoint/2010/main" val="180737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BAB19750-5AF6-4C63-9EF0-54B1BF0846A0}"/>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5115BCDB-749E-4BAC-8A36-DE1B1F62C9C4}"/>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65E9F789-2328-448E-A58F-B190EC95FD72}"/>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Straight Connector 17">
            <a:extLst>
              <a:ext uri="{FF2B5EF4-FFF2-40B4-BE49-F238E27FC236}">
                <a16:creationId xmlns:a16="http://schemas.microsoft.com/office/drawing/2014/main" id="{31869FAF-1087-4E01-8ADE-AA21245DCA76}"/>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 name="Rectangle 8">
            <a:extLst>
              <a:ext uri="{FF2B5EF4-FFF2-40B4-BE49-F238E27FC236}">
                <a16:creationId xmlns:a16="http://schemas.microsoft.com/office/drawing/2014/main" id="{092EC020-37B5-4D66-906C-36F684BBE2D9}"/>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A134F895-2941-4173-9DB1-D2D431077EAB}"/>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Oval 10">
            <a:extLst>
              <a:ext uri="{FF2B5EF4-FFF2-40B4-BE49-F238E27FC236}">
                <a16:creationId xmlns:a16="http://schemas.microsoft.com/office/drawing/2014/main" id="{54C7DFF1-DEEC-47C6-A96F-B7F962E8E0FD}"/>
              </a:ext>
            </a:extLst>
          </p:cNvPr>
          <p:cNvSpPr/>
          <p:nvPr/>
        </p:nvSpPr>
        <p:spPr>
          <a:xfrm>
            <a:off x="10875437" y="571500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B3989D4E-9D71-497D-846C-107B0C555786}"/>
              </a:ext>
            </a:extLst>
          </p:cNvPr>
          <p:cNvSpPr>
            <a:spLocks noGrp="1"/>
          </p:cNvSpPr>
          <p:nvPr>
            <p:ph type="dt" sz="half" idx="10"/>
          </p:nvPr>
        </p:nvSpPr>
        <p:spPr/>
        <p:txBody>
          <a:bodyPr rtlCol="0"/>
          <a:lstStyle>
            <a:lvl1pPr>
              <a:defRPr/>
            </a:lvl1pPr>
          </a:lstStyle>
          <a:p>
            <a:pPr>
              <a:defRPr/>
            </a:pPr>
            <a:fld id="{C5BA385E-D886-487E-BD84-8B77438883B6}" type="datetimeFigureOut">
              <a:rPr lang="en-CA"/>
              <a:pPr>
                <a:defRPr/>
              </a:pPr>
              <a:t>2024-11-13</a:t>
            </a:fld>
            <a:endParaRPr lang="en-CA"/>
          </a:p>
        </p:txBody>
      </p:sp>
      <p:sp>
        <p:nvSpPr>
          <p:cNvPr id="13" name="Slide Number Placeholder 21">
            <a:extLst>
              <a:ext uri="{FF2B5EF4-FFF2-40B4-BE49-F238E27FC236}">
                <a16:creationId xmlns:a16="http://schemas.microsoft.com/office/drawing/2014/main" id="{DDD84092-8CA4-4148-856E-C7915037A8D7}"/>
              </a:ext>
            </a:extLst>
          </p:cNvPr>
          <p:cNvSpPr>
            <a:spLocks noGrp="1"/>
          </p:cNvSpPr>
          <p:nvPr>
            <p:ph type="sldNum" sz="quarter" idx="11"/>
          </p:nvPr>
        </p:nvSpPr>
        <p:spPr/>
        <p:txBody>
          <a:bodyPr/>
          <a:lstStyle>
            <a:lvl1pPr>
              <a:defRPr/>
            </a:lvl1pPr>
          </a:lstStyle>
          <a:p>
            <a:pPr>
              <a:defRPr/>
            </a:pPr>
            <a:fld id="{C2A015D7-9331-4BB4-83F4-851EB07F0885}"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CEF4624B-4748-4186-97D4-E2F2A30DB130}"/>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1680189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E9CAD97D-4419-4315-A5BD-AD2CCD1DED31}"/>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79C4C60B-7F0A-4E1D-A0AE-9625DA5D42C9}"/>
              </a:ext>
            </a:extLst>
          </p:cNvPr>
          <p:cNvSpPr/>
          <p:nvPr/>
        </p:nvSpPr>
        <p:spPr>
          <a:xfrm>
            <a:off x="10875437" y="571500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265AFC57-E02D-49E4-89D3-E9F6DE1A1539}"/>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Rectangle 7">
            <a:extLst>
              <a:ext uri="{FF2B5EF4-FFF2-40B4-BE49-F238E27FC236}">
                <a16:creationId xmlns:a16="http://schemas.microsoft.com/office/drawing/2014/main" id="{65AE537A-6F1B-452E-B3EC-04506178DBE7}"/>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8920392D-F531-417D-A833-D8E39B881CD1}"/>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Straight Connector 9">
            <a:extLst>
              <a:ext uri="{FF2B5EF4-FFF2-40B4-BE49-F238E27FC236}">
                <a16:creationId xmlns:a16="http://schemas.microsoft.com/office/drawing/2014/main" id="{396DE5DE-9084-46FC-B76F-C57C430E341F}"/>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DEB00161-CA73-4E77-B160-B6315D1C2D1F}"/>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067A2FE2-C297-4506-82ED-E01D9B55EC9B}"/>
              </a:ext>
            </a:extLst>
          </p:cNvPr>
          <p:cNvSpPr>
            <a:spLocks noGrp="1"/>
          </p:cNvSpPr>
          <p:nvPr>
            <p:ph type="dt" sz="half" idx="10"/>
          </p:nvPr>
        </p:nvSpPr>
        <p:spPr/>
        <p:txBody>
          <a:bodyPr rtlCol="0"/>
          <a:lstStyle>
            <a:lvl1pPr>
              <a:defRPr/>
            </a:lvl1pPr>
          </a:lstStyle>
          <a:p>
            <a:pPr>
              <a:defRPr/>
            </a:pPr>
            <a:fld id="{1AF20139-F8DA-48E5-91A5-E9DC93FE956C}" type="datetimeFigureOut">
              <a:rPr lang="en-CA"/>
              <a:pPr>
                <a:defRPr/>
              </a:pPr>
              <a:t>2024-11-13</a:t>
            </a:fld>
            <a:endParaRPr lang="en-CA"/>
          </a:p>
        </p:txBody>
      </p:sp>
      <p:sp>
        <p:nvSpPr>
          <p:cNvPr id="13" name="Slide Number Placeholder 17">
            <a:extLst>
              <a:ext uri="{FF2B5EF4-FFF2-40B4-BE49-F238E27FC236}">
                <a16:creationId xmlns:a16="http://schemas.microsoft.com/office/drawing/2014/main" id="{3471E24C-1D27-4D44-B940-A0546E142B25}"/>
              </a:ext>
            </a:extLst>
          </p:cNvPr>
          <p:cNvSpPr>
            <a:spLocks noGrp="1"/>
          </p:cNvSpPr>
          <p:nvPr>
            <p:ph type="sldNum" sz="quarter" idx="11"/>
          </p:nvPr>
        </p:nvSpPr>
        <p:spPr/>
        <p:txBody>
          <a:bodyPr/>
          <a:lstStyle>
            <a:lvl1pPr>
              <a:defRPr/>
            </a:lvl1pPr>
          </a:lstStyle>
          <a:p>
            <a:pPr>
              <a:defRPr/>
            </a:pPr>
            <a:fld id="{6B00379C-2B5D-40D2-A789-488D5D97412A}"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8C05D9A2-5F7C-4F8C-8C3C-9D72CEF4B2F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4416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7DD97370-B9FC-4B2F-A6C0-4856BAAC4DB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72EF7D7B-E5A4-47A1-AAB0-BED5DBB80544}"/>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45143BC5-266C-42B2-BCD7-504F7DD05390}"/>
              </a:ext>
            </a:extLst>
          </p:cNvPr>
          <p:cNvSpPr>
            <a:spLocks noGrp="1"/>
          </p:cNvSpPr>
          <p:nvPr>
            <p:ph type="body" idx="1"/>
          </p:nvPr>
        </p:nvSpPr>
        <p:spPr bwMode="auto">
          <a:xfrm>
            <a:off x="609600" y="1600205"/>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4B43166-735C-44DC-86DC-F73DEF00CD9C}"/>
              </a:ext>
            </a:extLst>
          </p:cNvPr>
          <p:cNvSpPr>
            <a:spLocks noGrp="1"/>
          </p:cNvSpPr>
          <p:nvPr>
            <p:ph type="dt" sz="half" idx="2"/>
          </p:nvPr>
        </p:nvSpPr>
        <p:spPr>
          <a:xfrm rot="5400000">
            <a:off x="10453954" y="1017857"/>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6015A5C-6245-4FF1-A27F-F9F05AC42864}" type="datetimeFigureOut">
              <a:rPr lang="en-CA"/>
              <a:pPr>
                <a:defRPr/>
              </a:pPr>
              <a:t>2024-11-13</a:t>
            </a:fld>
            <a:endParaRPr lang="en-CA"/>
          </a:p>
        </p:txBody>
      </p:sp>
      <p:sp>
        <p:nvSpPr>
          <p:cNvPr id="3" name="Footer Placeholder 2">
            <a:extLst>
              <a:ext uri="{FF2B5EF4-FFF2-40B4-BE49-F238E27FC236}">
                <a16:creationId xmlns:a16="http://schemas.microsoft.com/office/drawing/2014/main" id="{A8AB5A67-4181-402E-A9B8-4CED45CB38C5}"/>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6B69FFDB-25F7-46FE-8E14-AC9F518D3628}"/>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4DC464B4-F54E-4912-83D6-0D2DFC19F81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Rectangle 9">
            <a:extLst>
              <a:ext uri="{FF2B5EF4-FFF2-40B4-BE49-F238E27FC236}">
                <a16:creationId xmlns:a16="http://schemas.microsoft.com/office/drawing/2014/main" id="{9534D961-557E-474D-9EA5-44D5E91E876A}"/>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886E202C-F41A-4B99-B331-91EB247C520A}"/>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Oval 11">
            <a:extLst>
              <a:ext uri="{FF2B5EF4-FFF2-40B4-BE49-F238E27FC236}">
                <a16:creationId xmlns:a16="http://schemas.microsoft.com/office/drawing/2014/main" id="{692CA004-26A8-4F19-ABB5-1F40B33C103B}"/>
              </a:ext>
            </a:extLst>
          </p:cNvPr>
          <p:cNvSpPr/>
          <p:nvPr/>
        </p:nvSpPr>
        <p:spPr>
          <a:xfrm>
            <a:off x="10875437" y="5715005"/>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24E01749-0734-4F8B-A545-F79BDD5ADD62}"/>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6885E31F-EF74-42AC-9973-214D43CF130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14" r:id="rId4"/>
    <p:sldLayoutId id="2147483815" r:id="rId5"/>
    <p:sldLayoutId id="2147483822" r:id="rId6"/>
    <p:sldLayoutId id="2147483816" r:id="rId7"/>
    <p:sldLayoutId id="2147483823" r:id="rId8"/>
    <p:sldLayoutId id="2147483824" r:id="rId9"/>
    <p:sldLayoutId id="2147483817" r:id="rId10"/>
    <p:sldLayoutId id="214748381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189" algn="l" rtl="0" fontAlgn="base">
        <a:spcBef>
          <a:spcPct val="0"/>
        </a:spcBef>
        <a:spcAft>
          <a:spcPct val="0"/>
        </a:spcAft>
        <a:defRPr sz="3000">
          <a:solidFill>
            <a:schemeClr val="tx2"/>
          </a:solidFill>
          <a:latin typeface="Century Schoolbook" pitchFamily="18" charset="0"/>
        </a:defRPr>
      </a:lvl6pPr>
      <a:lvl7pPr marL="914377" algn="l" rtl="0" fontAlgn="base">
        <a:spcBef>
          <a:spcPct val="0"/>
        </a:spcBef>
        <a:spcAft>
          <a:spcPct val="0"/>
        </a:spcAft>
        <a:defRPr sz="3000">
          <a:solidFill>
            <a:schemeClr val="tx2"/>
          </a:solidFill>
          <a:latin typeface="Century Schoolbook" pitchFamily="18" charset="0"/>
        </a:defRPr>
      </a:lvl7pPr>
      <a:lvl8pPr marL="1371566" algn="l" rtl="0" fontAlgn="base">
        <a:spcBef>
          <a:spcPct val="0"/>
        </a:spcBef>
        <a:spcAft>
          <a:spcPct val="0"/>
        </a:spcAft>
        <a:defRPr sz="3000">
          <a:solidFill>
            <a:schemeClr val="tx2"/>
          </a:solidFill>
          <a:latin typeface="Century Schoolbook" pitchFamily="18" charset="0"/>
        </a:defRPr>
      </a:lvl8pPr>
      <a:lvl9pPr marL="1828754" algn="l" rtl="0" fontAlgn="base">
        <a:spcBef>
          <a:spcPct val="0"/>
        </a:spcBef>
        <a:spcAft>
          <a:spcPct val="0"/>
        </a:spcAft>
        <a:defRPr sz="3000">
          <a:solidFill>
            <a:schemeClr val="tx2"/>
          </a:solidFill>
          <a:latin typeface="Century Schoolbook" pitchFamily="18" charset="0"/>
        </a:defRPr>
      </a:lvl9pPr>
    </p:titleStyle>
    <p:body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9.wmf"/><Relationship Id="rId18" Type="http://schemas.openxmlformats.org/officeDocument/2006/relationships/oleObject" Target="../embeddings/oleObject49.bin"/><Relationship Id="rId3" Type="http://schemas.openxmlformats.org/officeDocument/2006/relationships/notesSlide" Target="../notesSlides/notesSlide6.xml"/><Relationship Id="rId7" Type="http://schemas.openxmlformats.org/officeDocument/2006/relationships/image" Target="../media/image46.wmf"/><Relationship Id="rId12" Type="http://schemas.openxmlformats.org/officeDocument/2006/relationships/oleObject" Target="../embeddings/oleObject46.bin"/><Relationship Id="rId17"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tags" Target="../tags/tag7.xml"/><Relationship Id="rId6" Type="http://schemas.openxmlformats.org/officeDocument/2006/relationships/oleObject" Target="../embeddings/oleObject43.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45.bin"/><Relationship Id="rId19" Type="http://schemas.openxmlformats.org/officeDocument/2006/relationships/image" Target="../media/image52.wmf"/><Relationship Id="rId4" Type="http://schemas.openxmlformats.org/officeDocument/2006/relationships/oleObject" Target="../embeddings/oleObject42.bin"/><Relationship Id="rId9" Type="http://schemas.openxmlformats.org/officeDocument/2006/relationships/image" Target="../media/image47.wmf"/><Relationship Id="rId14" Type="http://schemas.openxmlformats.org/officeDocument/2006/relationships/oleObject" Target="../embeddings/oleObject4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8.wmf"/><Relationship Id="rId18" Type="http://schemas.openxmlformats.org/officeDocument/2006/relationships/oleObject" Target="../embeddings/oleObject57.bin"/><Relationship Id="rId3" Type="http://schemas.openxmlformats.org/officeDocument/2006/relationships/notesSlide" Target="../notesSlides/notesSlide11.xml"/><Relationship Id="rId7" Type="http://schemas.openxmlformats.org/officeDocument/2006/relationships/image" Target="../media/image55.wmf"/><Relationship Id="rId12" Type="http://schemas.openxmlformats.org/officeDocument/2006/relationships/oleObject" Target="../embeddings/oleObject54.bin"/><Relationship Id="rId17"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56.bin"/><Relationship Id="rId1" Type="http://schemas.openxmlformats.org/officeDocument/2006/relationships/tags" Target="../tags/tag12.xml"/><Relationship Id="rId6" Type="http://schemas.openxmlformats.org/officeDocument/2006/relationships/oleObject" Target="../embeddings/oleObject51.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6.wmf"/><Relationship Id="rId1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5.wmf"/><Relationship Id="rId3" Type="http://schemas.openxmlformats.org/officeDocument/2006/relationships/notesSlide" Target="../notesSlides/notesSlide12.xml"/><Relationship Id="rId7" Type="http://schemas.openxmlformats.org/officeDocument/2006/relationships/image" Target="../media/image62.wmf"/><Relationship Id="rId12" Type="http://schemas.openxmlformats.org/officeDocument/2006/relationships/oleObject" Target="../embeddings/oleObject62.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64.bin"/><Relationship Id="rId1" Type="http://schemas.openxmlformats.org/officeDocument/2006/relationships/tags" Target="../tags/tag13.xml"/><Relationship Id="rId6" Type="http://schemas.openxmlformats.org/officeDocument/2006/relationships/oleObject" Target="../embeddings/oleObject59.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3.wmf"/><Relationship Id="rId14"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3.xml"/><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9.wmf"/><Relationship Id="rId5" Type="http://schemas.openxmlformats.org/officeDocument/2006/relationships/oleObject" Target="../embeddings/oleObject65.bin"/><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66.bin"/><Relationship Id="rId4" Type="http://schemas.openxmlformats.org/officeDocument/2006/relationships/image" Target="../media/image6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75.wmf"/><Relationship Id="rId18" Type="http://schemas.openxmlformats.org/officeDocument/2006/relationships/oleObject" Target="../embeddings/oleObject74.bin"/><Relationship Id="rId26" Type="http://schemas.openxmlformats.org/officeDocument/2006/relationships/oleObject" Target="../embeddings/oleObject78.bin"/><Relationship Id="rId39" Type="http://schemas.openxmlformats.org/officeDocument/2006/relationships/image" Target="../media/image88.wmf"/><Relationship Id="rId21" Type="http://schemas.openxmlformats.org/officeDocument/2006/relationships/image" Target="../media/image79.wmf"/><Relationship Id="rId34" Type="http://schemas.openxmlformats.org/officeDocument/2006/relationships/oleObject" Target="../embeddings/oleObject82.bin"/><Relationship Id="rId42" Type="http://schemas.openxmlformats.org/officeDocument/2006/relationships/oleObject" Target="../embeddings/oleObject86.bin"/><Relationship Id="rId47" Type="http://schemas.openxmlformats.org/officeDocument/2006/relationships/image" Target="../media/image91.wmf"/><Relationship Id="rId7"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oleObject" Target="../embeddings/oleObject73.bin"/><Relationship Id="rId29" Type="http://schemas.openxmlformats.org/officeDocument/2006/relationships/image" Target="../media/image83.wmf"/><Relationship Id="rId11" Type="http://schemas.openxmlformats.org/officeDocument/2006/relationships/image" Target="../media/image74.wmf"/><Relationship Id="rId24" Type="http://schemas.openxmlformats.org/officeDocument/2006/relationships/oleObject" Target="../embeddings/oleObject77.bin"/><Relationship Id="rId32" Type="http://schemas.openxmlformats.org/officeDocument/2006/relationships/oleObject" Target="../embeddings/oleObject81.bin"/><Relationship Id="rId37" Type="http://schemas.openxmlformats.org/officeDocument/2006/relationships/image" Target="../media/image87.wmf"/><Relationship Id="rId40" Type="http://schemas.openxmlformats.org/officeDocument/2006/relationships/oleObject" Target="../embeddings/oleObject85.bin"/><Relationship Id="rId45" Type="http://schemas.openxmlformats.org/officeDocument/2006/relationships/image" Target="../media/image90.wmf"/><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28" Type="http://schemas.openxmlformats.org/officeDocument/2006/relationships/oleObject" Target="../embeddings/oleObject79.bin"/><Relationship Id="rId36" Type="http://schemas.openxmlformats.org/officeDocument/2006/relationships/oleObject" Target="../embeddings/oleObject83.bin"/><Relationship Id="rId49" Type="http://schemas.openxmlformats.org/officeDocument/2006/relationships/image" Target="../media/image92.wmf"/><Relationship Id="rId10" Type="http://schemas.openxmlformats.org/officeDocument/2006/relationships/oleObject" Target="../embeddings/oleObject70.bin"/><Relationship Id="rId19" Type="http://schemas.openxmlformats.org/officeDocument/2006/relationships/image" Target="../media/image78.wmf"/><Relationship Id="rId31" Type="http://schemas.openxmlformats.org/officeDocument/2006/relationships/image" Target="../media/image84.wmf"/><Relationship Id="rId44" Type="http://schemas.openxmlformats.org/officeDocument/2006/relationships/oleObject" Target="../embeddings/oleObject88.bin"/><Relationship Id="rId4" Type="http://schemas.openxmlformats.org/officeDocument/2006/relationships/oleObject" Target="../embeddings/oleObject67.bin"/><Relationship Id="rId9" Type="http://schemas.openxmlformats.org/officeDocument/2006/relationships/image" Target="../media/image73.wmf"/><Relationship Id="rId14" Type="http://schemas.openxmlformats.org/officeDocument/2006/relationships/oleObject" Target="../embeddings/oleObject72.bin"/><Relationship Id="rId22" Type="http://schemas.openxmlformats.org/officeDocument/2006/relationships/oleObject" Target="../embeddings/oleObject76.bin"/><Relationship Id="rId27" Type="http://schemas.openxmlformats.org/officeDocument/2006/relationships/image" Target="../media/image82.wmf"/><Relationship Id="rId30" Type="http://schemas.openxmlformats.org/officeDocument/2006/relationships/oleObject" Target="../embeddings/oleObject80.bin"/><Relationship Id="rId35" Type="http://schemas.openxmlformats.org/officeDocument/2006/relationships/image" Target="../media/image86.wmf"/><Relationship Id="rId43" Type="http://schemas.openxmlformats.org/officeDocument/2006/relationships/oleObject" Target="../embeddings/oleObject87.bin"/><Relationship Id="rId48" Type="http://schemas.openxmlformats.org/officeDocument/2006/relationships/oleObject" Target="../embeddings/oleObject90.bin"/><Relationship Id="rId8" Type="http://schemas.openxmlformats.org/officeDocument/2006/relationships/oleObject" Target="../embeddings/oleObject69.bin"/><Relationship Id="rId3" Type="http://schemas.openxmlformats.org/officeDocument/2006/relationships/notesSlide" Target="../notesSlides/notesSlide15.xml"/><Relationship Id="rId12" Type="http://schemas.openxmlformats.org/officeDocument/2006/relationships/oleObject" Target="../embeddings/oleObject71.bin"/><Relationship Id="rId17" Type="http://schemas.openxmlformats.org/officeDocument/2006/relationships/image" Target="../media/image77.wmf"/><Relationship Id="rId25" Type="http://schemas.openxmlformats.org/officeDocument/2006/relationships/image" Target="../media/image81.wmf"/><Relationship Id="rId33" Type="http://schemas.openxmlformats.org/officeDocument/2006/relationships/image" Target="../media/image85.wmf"/><Relationship Id="rId38" Type="http://schemas.openxmlformats.org/officeDocument/2006/relationships/oleObject" Target="../embeddings/oleObject84.bin"/><Relationship Id="rId46" Type="http://schemas.openxmlformats.org/officeDocument/2006/relationships/oleObject" Target="../embeddings/oleObject89.bin"/><Relationship Id="rId20" Type="http://schemas.openxmlformats.org/officeDocument/2006/relationships/oleObject" Target="../embeddings/oleObject75.bin"/><Relationship Id="rId41" Type="http://schemas.openxmlformats.org/officeDocument/2006/relationships/image" Target="../media/image89.wmf"/><Relationship Id="rId1" Type="http://schemas.openxmlformats.org/officeDocument/2006/relationships/tags" Target="../tags/tag16.xml"/><Relationship Id="rId6" Type="http://schemas.openxmlformats.org/officeDocument/2006/relationships/oleObject" Target="../embeddings/oleObject68.bin"/></Relationships>
</file>

<file path=ppt/slides/_rels/slide22.xml.rels><?xml version="1.0" encoding="UTF-8" standalone="yes"?>
<Relationships xmlns="http://schemas.openxmlformats.org/package/2006/relationships"><Relationship Id="rId13" Type="http://schemas.openxmlformats.org/officeDocument/2006/relationships/image" Target="../media/image75.wmf"/><Relationship Id="rId18" Type="http://schemas.openxmlformats.org/officeDocument/2006/relationships/oleObject" Target="../embeddings/oleObject98.bin"/><Relationship Id="rId26" Type="http://schemas.openxmlformats.org/officeDocument/2006/relationships/oleObject" Target="../embeddings/oleObject102.bin"/><Relationship Id="rId39" Type="http://schemas.openxmlformats.org/officeDocument/2006/relationships/image" Target="../media/image97.wmf"/><Relationship Id="rId21" Type="http://schemas.openxmlformats.org/officeDocument/2006/relationships/image" Target="../media/image79.wmf"/><Relationship Id="rId34" Type="http://schemas.openxmlformats.org/officeDocument/2006/relationships/oleObject" Target="../embeddings/oleObject106.bin"/><Relationship Id="rId7" Type="http://schemas.openxmlformats.org/officeDocument/2006/relationships/image" Target="../media/image72.wmf"/><Relationship Id="rId12" Type="http://schemas.openxmlformats.org/officeDocument/2006/relationships/oleObject" Target="../embeddings/oleObject95.bin"/><Relationship Id="rId17" Type="http://schemas.openxmlformats.org/officeDocument/2006/relationships/image" Target="../media/image77.wmf"/><Relationship Id="rId25" Type="http://schemas.openxmlformats.org/officeDocument/2006/relationships/image" Target="../media/image81.wmf"/><Relationship Id="rId33" Type="http://schemas.openxmlformats.org/officeDocument/2006/relationships/image" Target="../media/image94.wmf"/><Relationship Id="rId38" Type="http://schemas.openxmlformats.org/officeDocument/2006/relationships/oleObject" Target="../embeddings/oleObject108.bin"/><Relationship Id="rId2" Type="http://schemas.openxmlformats.org/officeDocument/2006/relationships/slideLayout" Target="../slideLayouts/slideLayout2.xml"/><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image" Target="../media/image93.wmf"/><Relationship Id="rId1" Type="http://schemas.openxmlformats.org/officeDocument/2006/relationships/tags" Target="../tags/tag17.xml"/><Relationship Id="rId6" Type="http://schemas.openxmlformats.org/officeDocument/2006/relationships/oleObject" Target="../embeddings/oleObject92.bin"/><Relationship Id="rId11" Type="http://schemas.openxmlformats.org/officeDocument/2006/relationships/image" Target="../media/image74.wmf"/><Relationship Id="rId24" Type="http://schemas.openxmlformats.org/officeDocument/2006/relationships/oleObject" Target="../embeddings/oleObject101.bin"/><Relationship Id="rId32" Type="http://schemas.openxmlformats.org/officeDocument/2006/relationships/oleObject" Target="../embeddings/oleObject105.bin"/><Relationship Id="rId37" Type="http://schemas.openxmlformats.org/officeDocument/2006/relationships/image" Target="../media/image96.wmf"/><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28" Type="http://schemas.openxmlformats.org/officeDocument/2006/relationships/oleObject" Target="../embeddings/oleObject103.bin"/><Relationship Id="rId36" Type="http://schemas.openxmlformats.org/officeDocument/2006/relationships/oleObject" Target="../embeddings/oleObject107.bin"/><Relationship Id="rId10" Type="http://schemas.openxmlformats.org/officeDocument/2006/relationships/oleObject" Target="../embeddings/oleObject94.bin"/><Relationship Id="rId19" Type="http://schemas.openxmlformats.org/officeDocument/2006/relationships/image" Target="../media/image78.wmf"/><Relationship Id="rId31" Type="http://schemas.openxmlformats.org/officeDocument/2006/relationships/image" Target="../media/image84.wmf"/><Relationship Id="rId4" Type="http://schemas.openxmlformats.org/officeDocument/2006/relationships/oleObject" Target="../embeddings/oleObject91.bin"/><Relationship Id="rId9" Type="http://schemas.openxmlformats.org/officeDocument/2006/relationships/image" Target="../media/image73.w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82.wmf"/><Relationship Id="rId30" Type="http://schemas.openxmlformats.org/officeDocument/2006/relationships/oleObject" Target="../embeddings/oleObject104.bin"/><Relationship Id="rId35" Type="http://schemas.openxmlformats.org/officeDocument/2006/relationships/image" Target="../media/image95.wmf"/><Relationship Id="rId8" Type="http://schemas.openxmlformats.org/officeDocument/2006/relationships/oleObject" Target="../embeddings/oleObject93.bin"/><Relationship Id="rId3"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02.wmf"/><Relationship Id="rId18" Type="http://schemas.openxmlformats.org/officeDocument/2006/relationships/oleObject" Target="../embeddings/oleObject116.bin"/><Relationship Id="rId3" Type="http://schemas.openxmlformats.org/officeDocument/2006/relationships/notesSlide" Target="../notesSlides/notesSlide17.xml"/><Relationship Id="rId7" Type="http://schemas.openxmlformats.org/officeDocument/2006/relationships/image" Target="../media/image99.wmf"/><Relationship Id="rId12" Type="http://schemas.openxmlformats.org/officeDocument/2006/relationships/oleObject" Target="../embeddings/oleObject113.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115.bin"/><Relationship Id="rId1" Type="http://schemas.openxmlformats.org/officeDocument/2006/relationships/tags" Target="../tags/tag18.xml"/><Relationship Id="rId6" Type="http://schemas.openxmlformats.org/officeDocument/2006/relationships/oleObject" Target="../embeddings/oleObject110.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112.bin"/><Relationship Id="rId19" Type="http://schemas.openxmlformats.org/officeDocument/2006/relationships/image" Target="../media/image105.wmf"/><Relationship Id="rId4" Type="http://schemas.openxmlformats.org/officeDocument/2006/relationships/oleObject" Target="../embeddings/oleObject109.bin"/><Relationship Id="rId9" Type="http://schemas.openxmlformats.org/officeDocument/2006/relationships/image" Target="../media/image100.wmf"/><Relationship Id="rId14" Type="http://schemas.openxmlformats.org/officeDocument/2006/relationships/oleObject" Target="../embeddings/oleObject1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6.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www.cdc.gov/mmwr/volumes/70/wr/mm7037e1.htm?s_cid=mm7037e1_w" TargetMode="Externa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10.png"/><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14.wmf"/><Relationship Id="rId4" Type="http://schemas.openxmlformats.org/officeDocument/2006/relationships/oleObject" Target="../embeddings/oleObject11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oleObject" Target="../embeddings/oleObject119.bin"/><Relationship Id="rId5" Type="http://schemas.openxmlformats.org/officeDocument/2006/relationships/image" Target="../media/image115.wmf"/><Relationship Id="rId4" Type="http://schemas.openxmlformats.org/officeDocument/2006/relationships/oleObject" Target="../embeddings/oleObject11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21.wmf"/><Relationship Id="rId18" Type="http://schemas.openxmlformats.org/officeDocument/2006/relationships/image" Target="../media/image123.wmf"/><Relationship Id="rId26" Type="http://schemas.openxmlformats.org/officeDocument/2006/relationships/image" Target="../media/image127.wmf"/><Relationship Id="rId3" Type="http://schemas.openxmlformats.org/officeDocument/2006/relationships/notesSlide" Target="../notesSlides/notesSlide33.xml"/><Relationship Id="rId21" Type="http://schemas.openxmlformats.org/officeDocument/2006/relationships/oleObject" Target="../embeddings/oleObject128.bin"/><Relationship Id="rId7" Type="http://schemas.openxmlformats.org/officeDocument/2006/relationships/image" Target="../media/image118.wmf"/><Relationship Id="rId12" Type="http://schemas.openxmlformats.org/officeDocument/2006/relationships/oleObject" Target="../embeddings/oleObject124.bin"/><Relationship Id="rId17" Type="http://schemas.openxmlformats.org/officeDocument/2006/relationships/oleObject" Target="../embeddings/oleObject126.bin"/><Relationship Id="rId25"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hyperlink" Target="http://www.bcmath.ca/" TargetMode="External"/><Relationship Id="rId20" Type="http://schemas.openxmlformats.org/officeDocument/2006/relationships/image" Target="../media/image124.wmf"/><Relationship Id="rId1" Type="http://schemas.openxmlformats.org/officeDocument/2006/relationships/tags" Target="../tags/tag34.xml"/><Relationship Id="rId6" Type="http://schemas.openxmlformats.org/officeDocument/2006/relationships/oleObject" Target="../embeddings/oleObject121.bin"/><Relationship Id="rId11" Type="http://schemas.openxmlformats.org/officeDocument/2006/relationships/image" Target="../media/image120.wmf"/><Relationship Id="rId24" Type="http://schemas.openxmlformats.org/officeDocument/2006/relationships/image" Target="../media/image126.wmf"/><Relationship Id="rId5" Type="http://schemas.openxmlformats.org/officeDocument/2006/relationships/image" Target="../media/image117.wmf"/><Relationship Id="rId15" Type="http://schemas.openxmlformats.org/officeDocument/2006/relationships/image" Target="../media/image122.wmf"/><Relationship Id="rId23" Type="http://schemas.openxmlformats.org/officeDocument/2006/relationships/oleObject" Target="../embeddings/oleObject129.bin"/><Relationship Id="rId28" Type="http://schemas.openxmlformats.org/officeDocument/2006/relationships/image" Target="../media/image128.wmf"/><Relationship Id="rId10" Type="http://schemas.openxmlformats.org/officeDocument/2006/relationships/oleObject" Target="../embeddings/oleObject123.bin"/><Relationship Id="rId19" Type="http://schemas.openxmlformats.org/officeDocument/2006/relationships/oleObject" Target="../embeddings/oleObject127.bin"/><Relationship Id="rId4" Type="http://schemas.openxmlformats.org/officeDocument/2006/relationships/oleObject" Target="../embeddings/oleObject120.bin"/><Relationship Id="rId9" Type="http://schemas.openxmlformats.org/officeDocument/2006/relationships/image" Target="../media/image119.wmf"/><Relationship Id="rId14" Type="http://schemas.openxmlformats.org/officeDocument/2006/relationships/oleObject" Target="../embeddings/oleObject125.bin"/><Relationship Id="rId22" Type="http://schemas.openxmlformats.org/officeDocument/2006/relationships/image" Target="../media/image125.wmf"/><Relationship Id="rId27" Type="http://schemas.openxmlformats.org/officeDocument/2006/relationships/oleObject" Target="../embeddings/oleObject13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2.wmf"/><Relationship Id="rId10"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2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13" Type="http://schemas.openxmlformats.org/officeDocument/2006/relationships/oleObject" Target="../embeddings/oleObject136.bin"/><Relationship Id="rId18" Type="http://schemas.openxmlformats.org/officeDocument/2006/relationships/image" Target="../media/image137.wmf"/><Relationship Id="rId26" Type="http://schemas.openxmlformats.org/officeDocument/2006/relationships/image" Target="../media/image141.wmf"/><Relationship Id="rId39" Type="http://schemas.openxmlformats.org/officeDocument/2006/relationships/oleObject" Target="../embeddings/oleObject149.bin"/><Relationship Id="rId21" Type="http://schemas.openxmlformats.org/officeDocument/2006/relationships/oleObject" Target="../embeddings/oleObject140.bin"/><Relationship Id="rId34" Type="http://schemas.openxmlformats.org/officeDocument/2006/relationships/image" Target="../media/image145.wmf"/><Relationship Id="rId42" Type="http://schemas.openxmlformats.org/officeDocument/2006/relationships/image" Target="../media/image149.wmf"/><Relationship Id="rId47" Type="http://schemas.openxmlformats.org/officeDocument/2006/relationships/oleObject" Target="../embeddings/oleObject153.bin"/><Relationship Id="rId50" Type="http://schemas.openxmlformats.org/officeDocument/2006/relationships/image" Target="../media/image153.wmf"/><Relationship Id="rId7" Type="http://schemas.openxmlformats.org/officeDocument/2006/relationships/oleObject" Target="../embeddings/oleObject133.bin"/><Relationship Id="rId2" Type="http://schemas.openxmlformats.org/officeDocument/2006/relationships/slideLayout" Target="../slideLayouts/slideLayout2.xml"/><Relationship Id="rId16" Type="http://schemas.openxmlformats.org/officeDocument/2006/relationships/image" Target="../media/image136.wmf"/><Relationship Id="rId29" Type="http://schemas.openxmlformats.org/officeDocument/2006/relationships/oleObject" Target="../embeddings/oleObject144.bin"/><Relationship Id="rId11" Type="http://schemas.openxmlformats.org/officeDocument/2006/relationships/oleObject" Target="../embeddings/oleObject135.bin"/><Relationship Id="rId24" Type="http://schemas.openxmlformats.org/officeDocument/2006/relationships/image" Target="../media/image140.wmf"/><Relationship Id="rId32" Type="http://schemas.openxmlformats.org/officeDocument/2006/relationships/image" Target="../media/image144.wmf"/><Relationship Id="rId37" Type="http://schemas.openxmlformats.org/officeDocument/2006/relationships/oleObject" Target="../embeddings/oleObject148.bin"/><Relationship Id="rId40" Type="http://schemas.openxmlformats.org/officeDocument/2006/relationships/image" Target="../media/image148.wmf"/><Relationship Id="rId45" Type="http://schemas.openxmlformats.org/officeDocument/2006/relationships/oleObject" Target="../embeddings/oleObject152.bin"/><Relationship Id="rId5" Type="http://schemas.openxmlformats.org/officeDocument/2006/relationships/oleObject" Target="../embeddings/oleObject132.bin"/><Relationship Id="rId15" Type="http://schemas.openxmlformats.org/officeDocument/2006/relationships/oleObject" Target="../embeddings/oleObject137.bin"/><Relationship Id="rId23" Type="http://schemas.openxmlformats.org/officeDocument/2006/relationships/oleObject" Target="../embeddings/oleObject141.bin"/><Relationship Id="rId28" Type="http://schemas.openxmlformats.org/officeDocument/2006/relationships/image" Target="../media/image142.wmf"/><Relationship Id="rId36" Type="http://schemas.openxmlformats.org/officeDocument/2006/relationships/image" Target="../media/image146.wmf"/><Relationship Id="rId49" Type="http://schemas.openxmlformats.org/officeDocument/2006/relationships/oleObject" Target="../embeddings/oleObject154.bin"/><Relationship Id="rId10" Type="http://schemas.openxmlformats.org/officeDocument/2006/relationships/image" Target="../media/image133.wmf"/><Relationship Id="rId19" Type="http://schemas.openxmlformats.org/officeDocument/2006/relationships/oleObject" Target="../embeddings/oleObject139.bin"/><Relationship Id="rId31" Type="http://schemas.openxmlformats.org/officeDocument/2006/relationships/oleObject" Target="../embeddings/oleObject145.bin"/><Relationship Id="rId44" Type="http://schemas.openxmlformats.org/officeDocument/2006/relationships/image" Target="../media/image150.wmf"/><Relationship Id="rId4" Type="http://schemas.openxmlformats.org/officeDocument/2006/relationships/image" Target="../media/image130.png"/><Relationship Id="rId9" Type="http://schemas.openxmlformats.org/officeDocument/2006/relationships/oleObject" Target="../embeddings/oleObject134.bin"/><Relationship Id="rId14" Type="http://schemas.openxmlformats.org/officeDocument/2006/relationships/image" Target="../media/image135.wmf"/><Relationship Id="rId22" Type="http://schemas.openxmlformats.org/officeDocument/2006/relationships/image" Target="../media/image139.wmf"/><Relationship Id="rId27" Type="http://schemas.openxmlformats.org/officeDocument/2006/relationships/oleObject" Target="../embeddings/oleObject143.bin"/><Relationship Id="rId30" Type="http://schemas.openxmlformats.org/officeDocument/2006/relationships/image" Target="../media/image143.wmf"/><Relationship Id="rId35" Type="http://schemas.openxmlformats.org/officeDocument/2006/relationships/oleObject" Target="../embeddings/oleObject147.bin"/><Relationship Id="rId43" Type="http://schemas.openxmlformats.org/officeDocument/2006/relationships/oleObject" Target="../embeddings/oleObject151.bin"/><Relationship Id="rId48" Type="http://schemas.openxmlformats.org/officeDocument/2006/relationships/image" Target="../media/image152.wmf"/><Relationship Id="rId8" Type="http://schemas.openxmlformats.org/officeDocument/2006/relationships/image" Target="../media/image132.wmf"/><Relationship Id="rId3" Type="http://schemas.openxmlformats.org/officeDocument/2006/relationships/notesSlide" Target="../notesSlides/notesSlide36.xml"/><Relationship Id="rId12" Type="http://schemas.openxmlformats.org/officeDocument/2006/relationships/image" Target="../media/image134.wmf"/><Relationship Id="rId17" Type="http://schemas.openxmlformats.org/officeDocument/2006/relationships/oleObject" Target="../embeddings/oleObject138.bin"/><Relationship Id="rId25" Type="http://schemas.openxmlformats.org/officeDocument/2006/relationships/oleObject" Target="../embeddings/oleObject142.bin"/><Relationship Id="rId33" Type="http://schemas.openxmlformats.org/officeDocument/2006/relationships/oleObject" Target="../embeddings/oleObject146.bin"/><Relationship Id="rId38" Type="http://schemas.openxmlformats.org/officeDocument/2006/relationships/image" Target="../media/image147.wmf"/><Relationship Id="rId46" Type="http://schemas.openxmlformats.org/officeDocument/2006/relationships/image" Target="../media/image151.wmf"/><Relationship Id="rId20" Type="http://schemas.openxmlformats.org/officeDocument/2006/relationships/image" Target="../media/image138.wmf"/><Relationship Id="rId41" Type="http://schemas.openxmlformats.org/officeDocument/2006/relationships/oleObject" Target="../embeddings/oleObject150.bin"/><Relationship Id="rId1" Type="http://schemas.openxmlformats.org/officeDocument/2006/relationships/tags" Target="../tags/tag37.xml"/><Relationship Id="rId6" Type="http://schemas.openxmlformats.org/officeDocument/2006/relationships/image" Target="../media/image131.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54.png"/><Relationship Id="rId4" Type="http://schemas.openxmlformats.org/officeDocument/2006/relationships/hyperlink" Target="https://www.cdc.gov/mmwr/volumes/70/wr/mm7037e1.htm?s_cid=mm7037e1_w"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bcmath.ca/" TargetMode="External"/><Relationship Id="rId11" Type="http://schemas.openxmlformats.org/officeDocument/2006/relationships/oleObject" Target="../embeddings/oleObject14.bin"/><Relationship Id="rId5" Type="http://schemas.openxmlformats.org/officeDocument/2006/relationships/image" Target="../media/image12.wmf"/><Relationship Id="rId10" Type="http://schemas.openxmlformats.org/officeDocument/2006/relationships/image" Target="../media/image14.w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0.wmf"/><Relationship Id="rId18" Type="http://schemas.openxmlformats.org/officeDocument/2006/relationships/oleObject" Target="../embeddings/oleObject22.bin"/><Relationship Id="rId3" Type="http://schemas.openxmlformats.org/officeDocument/2006/relationships/notesSlide" Target="../notesSlides/notesSlide5.xml"/><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9.bin"/><Relationship Id="rId17"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tags" Target="../tags/tag6.xml"/><Relationship Id="rId6" Type="http://schemas.openxmlformats.org/officeDocument/2006/relationships/oleObject" Target="../embeddings/oleObject16.bin"/><Relationship Id="rId11" Type="http://schemas.openxmlformats.org/officeDocument/2006/relationships/image" Target="../media/image19.wmf"/><Relationship Id="rId24" Type="http://schemas.openxmlformats.org/officeDocument/2006/relationships/hyperlink" Target="http://www.bcmath.ca/" TargetMode="External"/><Relationship Id="rId5" Type="http://schemas.openxmlformats.org/officeDocument/2006/relationships/image" Target="../media/image16.wmf"/><Relationship Id="rId15" Type="http://schemas.openxmlformats.org/officeDocument/2006/relationships/image" Target="../media/image21.wmf"/><Relationship Id="rId23" Type="http://schemas.openxmlformats.org/officeDocument/2006/relationships/image" Target="../media/image25.wmf"/><Relationship Id="rId10" Type="http://schemas.openxmlformats.org/officeDocument/2006/relationships/oleObject" Target="../embeddings/oleObject18.bin"/><Relationship Id="rId19"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18.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6.wmf"/><Relationship Id="rId3" Type="http://schemas.openxmlformats.org/officeDocument/2006/relationships/image" Target="../media/image31.png"/><Relationship Id="rId7" Type="http://schemas.openxmlformats.org/officeDocument/2006/relationships/image" Target="../media/image33.wmf"/><Relationship Id="rId12" Type="http://schemas.openxmlformats.org/officeDocument/2006/relationships/oleObject" Target="../embeddings/oleObject33.bin"/><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39.bin"/><Relationship Id="rId17" Type="http://schemas.openxmlformats.org/officeDocument/2006/relationships/image" Target="../media/image44.wmf"/><Relationship Id="rId2" Type="http://schemas.openxmlformats.org/officeDocument/2006/relationships/oleObject" Target="../embeddings/oleObject34.bin"/><Relationship Id="rId16"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0.wmf"/><Relationship Id="rId14" Type="http://schemas.openxmlformats.org/officeDocument/2006/relationships/oleObject" Target="../embeddings/oleObject4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93D6-F548-4182-A31F-DB9C6D660353}"/>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Section 6.2</a:t>
            </a:r>
            <a:br>
              <a:rPr lang="en-CA" dirty="0"/>
            </a:br>
            <a:r>
              <a:rPr lang="en-CA" dirty="0"/>
              <a:t>Probability Rules: </a:t>
            </a:r>
            <a:br>
              <a:rPr lang="en-CA" dirty="0"/>
            </a:br>
            <a:r>
              <a:rPr lang="en-CA" dirty="0"/>
              <a:t>Independent Events, Complement, and CONDITIONAL Probability</a:t>
            </a:r>
          </a:p>
        </p:txBody>
      </p:sp>
      <p:sp>
        <p:nvSpPr>
          <p:cNvPr id="9219" name="Subtitle 2">
            <a:extLst>
              <a:ext uri="{FF2B5EF4-FFF2-40B4-BE49-F238E27FC236}">
                <a16:creationId xmlns:a16="http://schemas.microsoft.com/office/drawing/2014/main" id="{3EA21465-9876-471E-8160-D2F66516FAA6}"/>
              </a:ext>
            </a:extLst>
          </p:cNvPr>
          <p:cNvSpPr>
            <a:spLocks noGrp="1"/>
          </p:cNvSpPr>
          <p:nvPr>
            <p:ph type="subTitle" idx="1"/>
          </p:nvPr>
        </p:nvSpPr>
        <p:spPr>
          <a:xfrm>
            <a:off x="3810000" y="5003800"/>
            <a:ext cx="6172200" cy="1371600"/>
          </a:xfrm>
        </p:spPr>
        <p:txBody>
          <a:bodyPr/>
          <a:lstStyle/>
          <a:p>
            <a:pPr eaLnBrk="1" hangingPunct="1"/>
            <a:r>
              <a:rPr lang="en-CA" altLang="en-US"/>
              <a:t>The Idea of Probability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EC7F-579C-4D0A-8BBF-B25BF8A2BF28}"/>
              </a:ext>
            </a:extLst>
          </p:cNvPr>
          <p:cNvSpPr>
            <a:spLocks noGrp="1"/>
          </p:cNvSpPr>
          <p:nvPr>
            <p:ph type="title"/>
          </p:nvPr>
        </p:nvSpPr>
        <p:spPr>
          <a:xfrm>
            <a:off x="1774825" y="44451"/>
            <a:ext cx="7467600" cy="552451"/>
          </a:xfrm>
        </p:spPr>
        <p:txBody>
          <a:bodyPr/>
          <a:lstStyle/>
          <a:p>
            <a:pPr>
              <a:defRPr/>
            </a:pPr>
            <a:r>
              <a:rPr lang="en-CA" dirty="0"/>
              <a:t>Independent Events </a:t>
            </a:r>
          </a:p>
        </p:txBody>
      </p:sp>
      <p:sp>
        <p:nvSpPr>
          <p:cNvPr id="14339" name="Content Placeholder 2">
            <a:extLst>
              <a:ext uri="{FF2B5EF4-FFF2-40B4-BE49-F238E27FC236}">
                <a16:creationId xmlns:a16="http://schemas.microsoft.com/office/drawing/2014/main" id="{B1B3CB2D-6C4E-434C-BF04-CB1F298FF5EA}"/>
              </a:ext>
            </a:extLst>
          </p:cNvPr>
          <p:cNvSpPr>
            <a:spLocks noGrp="1"/>
          </p:cNvSpPr>
          <p:nvPr>
            <p:ph sz="quarter" idx="1"/>
          </p:nvPr>
        </p:nvSpPr>
        <p:spPr>
          <a:xfrm>
            <a:off x="191345" y="620715"/>
            <a:ext cx="10286157" cy="2011363"/>
          </a:xfrm>
        </p:spPr>
        <p:txBody>
          <a:bodyPr/>
          <a:lstStyle/>
          <a:p>
            <a:r>
              <a:rPr lang="en-CA" altLang="en-US" sz="2300" dirty="0"/>
              <a:t>When two events are independent, it means that the outcome of one event will not affect the outcomes of another</a:t>
            </a:r>
          </a:p>
          <a:p>
            <a:r>
              <a:rPr lang="en-CA" altLang="en-US" sz="2300" dirty="0"/>
              <a:t>The probability of </a:t>
            </a:r>
            <a:r>
              <a:rPr lang="en-CA" altLang="en-US" sz="2300" b="1" u="sng" dirty="0"/>
              <a:t>two independent</a:t>
            </a:r>
            <a:r>
              <a:rPr lang="en-CA" altLang="en-US" sz="2300" dirty="0"/>
              <a:t> events happening together will be the product of their probabilities: </a:t>
            </a:r>
          </a:p>
        </p:txBody>
      </p:sp>
      <p:sp>
        <p:nvSpPr>
          <p:cNvPr id="14340" name="Content Placeholder 2">
            <a:extLst>
              <a:ext uri="{FF2B5EF4-FFF2-40B4-BE49-F238E27FC236}">
                <a16:creationId xmlns:a16="http://schemas.microsoft.com/office/drawing/2014/main" id="{0062DB66-9DEC-4629-A168-1D76240434B1}"/>
              </a:ext>
            </a:extLst>
          </p:cNvPr>
          <p:cNvSpPr txBox="1">
            <a:spLocks/>
          </p:cNvSpPr>
          <p:nvPr/>
        </p:nvSpPr>
        <p:spPr bwMode="auto">
          <a:xfrm>
            <a:off x="191345" y="3846513"/>
            <a:ext cx="1054015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err="1"/>
              <a:t>Ie</a:t>
            </a:r>
            <a:r>
              <a:rPr lang="en-CA" altLang="en-US" sz="2100" dirty="0"/>
              <a:t>: The probability that it will rain tomorrow is 60% and the probability that an earthquake (within 100km) occurs is 0.15%.  What is the probability that an earthquake and rain will occur tomorrow?</a:t>
            </a:r>
          </a:p>
        </p:txBody>
      </p:sp>
      <p:graphicFrame>
        <p:nvGraphicFramePr>
          <p:cNvPr id="6" name="Object 2">
            <a:extLst>
              <a:ext uri="{FF2B5EF4-FFF2-40B4-BE49-F238E27FC236}">
                <a16:creationId xmlns:a16="http://schemas.microsoft.com/office/drawing/2014/main" id="{426FDBF2-8FE2-4A79-9FD7-B8035A0F51E6}"/>
              </a:ext>
            </a:extLst>
          </p:cNvPr>
          <p:cNvGraphicFramePr>
            <a:graphicFrameLocks noChangeAspect="1"/>
          </p:cNvGraphicFramePr>
          <p:nvPr/>
        </p:nvGraphicFramePr>
        <p:xfrm>
          <a:off x="1816103" y="2243143"/>
          <a:ext cx="1655763" cy="446087"/>
        </p:xfrm>
        <a:graphic>
          <a:graphicData uri="http://schemas.openxmlformats.org/presentationml/2006/ole">
            <mc:AlternateContent xmlns:mc="http://schemas.openxmlformats.org/markup-compatibility/2006">
              <mc:Choice xmlns:v="urn:schemas-microsoft-com:vml" Requires="v">
                <p:oleObj name="Equation" r:id="rId4" imgW="939392" imgH="253890" progId="Equation.DSMT4">
                  <p:embed/>
                </p:oleObj>
              </mc:Choice>
              <mc:Fallback>
                <p:oleObj name="Equation" r:id="rId4" imgW="939392" imgH="253890" progId="Equation.DSMT4">
                  <p:embed/>
                  <p:pic>
                    <p:nvPicPr>
                      <p:cNvPr id="6" name="Object 2">
                        <a:extLst>
                          <a:ext uri="{FF2B5EF4-FFF2-40B4-BE49-F238E27FC236}">
                            <a16:creationId xmlns:a16="http://schemas.microsoft.com/office/drawing/2014/main" id="{426FDBF2-8FE2-4A79-9FD7-B8035A0F5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103" y="2243143"/>
                        <a:ext cx="16557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2">
            <a:extLst>
              <a:ext uri="{FF2B5EF4-FFF2-40B4-BE49-F238E27FC236}">
                <a16:creationId xmlns:a16="http://schemas.microsoft.com/office/drawing/2014/main" id="{0DBDB70C-D8EA-4DD8-A775-0CB05756FE9D}"/>
              </a:ext>
            </a:extLst>
          </p:cNvPr>
          <p:cNvGraphicFramePr>
            <a:graphicFrameLocks noChangeAspect="1"/>
          </p:cNvGraphicFramePr>
          <p:nvPr/>
        </p:nvGraphicFramePr>
        <p:xfrm>
          <a:off x="3471865" y="2214565"/>
          <a:ext cx="1681163" cy="501651"/>
        </p:xfrm>
        <a:graphic>
          <a:graphicData uri="http://schemas.openxmlformats.org/presentationml/2006/ole">
            <mc:AlternateContent xmlns:mc="http://schemas.openxmlformats.org/markup-compatibility/2006">
              <mc:Choice xmlns:v="urn:schemas-microsoft-com:vml" Requires="v">
                <p:oleObj name="Equation" r:id="rId6" imgW="850531" imgH="253890" progId="Equation.DSMT4">
                  <p:embed/>
                </p:oleObj>
              </mc:Choice>
              <mc:Fallback>
                <p:oleObj name="Equation" r:id="rId6" imgW="850531" imgH="253890" progId="Equation.DSMT4">
                  <p:embed/>
                  <p:pic>
                    <p:nvPicPr>
                      <p:cNvPr id="7" name="Object 2">
                        <a:extLst>
                          <a:ext uri="{FF2B5EF4-FFF2-40B4-BE49-F238E27FC236}">
                            <a16:creationId xmlns:a16="http://schemas.microsoft.com/office/drawing/2014/main" id="{0DBDB70C-D8EA-4DD8-A775-0CB05756FE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865" y="2214565"/>
                        <a:ext cx="1681163"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75B90F45-A85E-42D4-8A8C-F510257A6209}"/>
              </a:ext>
            </a:extLst>
          </p:cNvPr>
          <p:cNvSpPr txBox="1"/>
          <p:nvPr/>
        </p:nvSpPr>
        <p:spPr>
          <a:xfrm>
            <a:off x="5087942" y="2259015"/>
            <a:ext cx="4999037" cy="415498"/>
          </a:xfrm>
          <a:prstGeom prst="rect">
            <a:avLst/>
          </a:prstGeom>
          <a:noFill/>
        </p:spPr>
        <p:txBody>
          <a:bodyPr>
            <a:spAutoFit/>
          </a:bodyPr>
          <a:lstStyle/>
          <a:p>
            <a:pPr eaLnBrk="1" fontAlgn="auto" hangingPunct="1">
              <a:spcBef>
                <a:spcPts val="0"/>
              </a:spcBef>
              <a:spcAft>
                <a:spcPts val="0"/>
              </a:spcAft>
              <a:defRPr/>
            </a:pPr>
            <a:r>
              <a:rPr lang="en-CA" sz="2100" dirty="0">
                <a:solidFill>
                  <a:srgbClr val="FF0000"/>
                </a:solidFill>
                <a:latin typeface="+mj-lt"/>
                <a:cs typeface="+mn-cs"/>
              </a:rPr>
              <a:t>Only true if A and B are independent</a:t>
            </a:r>
            <a:endParaRPr lang="en-CA" sz="2100" baseline="-25000" dirty="0">
              <a:solidFill>
                <a:srgbClr val="FF0000"/>
              </a:solidFill>
              <a:latin typeface="+mj-lt"/>
              <a:cs typeface="+mn-cs"/>
            </a:endParaRPr>
          </a:p>
        </p:txBody>
      </p:sp>
      <p:graphicFrame>
        <p:nvGraphicFramePr>
          <p:cNvPr id="29" name="Object 2">
            <a:extLst>
              <a:ext uri="{FF2B5EF4-FFF2-40B4-BE49-F238E27FC236}">
                <a16:creationId xmlns:a16="http://schemas.microsoft.com/office/drawing/2014/main" id="{B5B981D5-3143-4AF9-A1C6-21492F91AB50}"/>
              </a:ext>
            </a:extLst>
          </p:cNvPr>
          <p:cNvGraphicFramePr>
            <a:graphicFrameLocks noChangeAspect="1"/>
          </p:cNvGraphicFramePr>
          <p:nvPr/>
        </p:nvGraphicFramePr>
        <p:xfrm>
          <a:off x="1816104" y="2743200"/>
          <a:ext cx="3109913" cy="446088"/>
        </p:xfrm>
        <a:graphic>
          <a:graphicData uri="http://schemas.openxmlformats.org/presentationml/2006/ole">
            <mc:AlternateContent xmlns:mc="http://schemas.openxmlformats.org/markup-compatibility/2006">
              <mc:Choice xmlns:v="urn:schemas-microsoft-com:vml" Requires="v">
                <p:oleObj name="Equation" r:id="rId8" imgW="1765300" imgH="254000" progId="Equation.DSMT4">
                  <p:embed/>
                </p:oleObj>
              </mc:Choice>
              <mc:Fallback>
                <p:oleObj name="Equation" r:id="rId8" imgW="1765300" imgH="254000" progId="Equation.DSMT4">
                  <p:embed/>
                  <p:pic>
                    <p:nvPicPr>
                      <p:cNvPr id="29" name="Object 2">
                        <a:extLst>
                          <a:ext uri="{FF2B5EF4-FFF2-40B4-BE49-F238E27FC236}">
                            <a16:creationId xmlns:a16="http://schemas.microsoft.com/office/drawing/2014/main" id="{B5B981D5-3143-4AF9-A1C6-21492F91AB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6104" y="2743200"/>
                        <a:ext cx="31099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a:extLst>
              <a:ext uri="{FF2B5EF4-FFF2-40B4-BE49-F238E27FC236}">
                <a16:creationId xmlns:a16="http://schemas.microsoft.com/office/drawing/2014/main" id="{90E52F80-211E-40DB-AC53-56880913E444}"/>
              </a:ext>
            </a:extLst>
          </p:cNvPr>
          <p:cNvSpPr txBox="1"/>
          <p:nvPr/>
        </p:nvSpPr>
        <p:spPr>
          <a:xfrm>
            <a:off x="4894266" y="2790827"/>
            <a:ext cx="4999037" cy="415498"/>
          </a:xfrm>
          <a:prstGeom prst="rect">
            <a:avLst/>
          </a:prstGeom>
          <a:noFill/>
        </p:spPr>
        <p:txBody>
          <a:bodyPr>
            <a:spAutoFit/>
          </a:bodyPr>
          <a:lstStyle/>
          <a:p>
            <a:pPr eaLnBrk="1" fontAlgn="auto" hangingPunct="1">
              <a:spcBef>
                <a:spcPts val="0"/>
              </a:spcBef>
              <a:spcAft>
                <a:spcPts val="0"/>
              </a:spcAft>
              <a:defRPr/>
            </a:pPr>
            <a:r>
              <a:rPr lang="en-CA" sz="2100" dirty="0">
                <a:solidFill>
                  <a:srgbClr val="FF0000"/>
                </a:solidFill>
                <a:latin typeface="+mj-lt"/>
                <a:cs typeface="+mn-cs"/>
              </a:rPr>
              <a:t>NOT independent, positive association</a:t>
            </a:r>
            <a:endParaRPr lang="en-CA" sz="2100" baseline="-25000" dirty="0">
              <a:solidFill>
                <a:srgbClr val="FF0000"/>
              </a:solidFill>
              <a:latin typeface="+mj-lt"/>
              <a:cs typeface="+mn-cs"/>
            </a:endParaRPr>
          </a:p>
        </p:txBody>
      </p:sp>
      <p:graphicFrame>
        <p:nvGraphicFramePr>
          <p:cNvPr id="31" name="Object 2">
            <a:extLst>
              <a:ext uri="{FF2B5EF4-FFF2-40B4-BE49-F238E27FC236}">
                <a16:creationId xmlns:a16="http://schemas.microsoft.com/office/drawing/2014/main" id="{78182F3A-EC57-4111-AB8D-EBDC95169E11}"/>
              </a:ext>
            </a:extLst>
          </p:cNvPr>
          <p:cNvGraphicFramePr>
            <a:graphicFrameLocks noChangeAspect="1"/>
          </p:cNvGraphicFramePr>
          <p:nvPr/>
        </p:nvGraphicFramePr>
        <p:xfrm>
          <a:off x="1847855" y="3279775"/>
          <a:ext cx="3109913" cy="446088"/>
        </p:xfrm>
        <a:graphic>
          <a:graphicData uri="http://schemas.openxmlformats.org/presentationml/2006/ole">
            <mc:AlternateContent xmlns:mc="http://schemas.openxmlformats.org/markup-compatibility/2006">
              <mc:Choice xmlns:v="urn:schemas-microsoft-com:vml" Requires="v">
                <p:oleObj name="Equation" r:id="rId10" imgW="1765300" imgH="254000" progId="Equation.DSMT4">
                  <p:embed/>
                </p:oleObj>
              </mc:Choice>
              <mc:Fallback>
                <p:oleObj name="Equation" r:id="rId10" imgW="1765300" imgH="254000" progId="Equation.DSMT4">
                  <p:embed/>
                  <p:pic>
                    <p:nvPicPr>
                      <p:cNvPr id="31" name="Object 2">
                        <a:extLst>
                          <a:ext uri="{FF2B5EF4-FFF2-40B4-BE49-F238E27FC236}">
                            <a16:creationId xmlns:a16="http://schemas.microsoft.com/office/drawing/2014/main" id="{78182F3A-EC57-4111-AB8D-EBDC95169E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7855" y="3279775"/>
                        <a:ext cx="31099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a:extLst>
              <a:ext uri="{FF2B5EF4-FFF2-40B4-BE49-F238E27FC236}">
                <a16:creationId xmlns:a16="http://schemas.microsoft.com/office/drawing/2014/main" id="{AB01B919-CEB1-4248-847E-B7B0BC410E4F}"/>
              </a:ext>
            </a:extLst>
          </p:cNvPr>
          <p:cNvSpPr txBox="1"/>
          <p:nvPr/>
        </p:nvSpPr>
        <p:spPr>
          <a:xfrm>
            <a:off x="4926014" y="3311527"/>
            <a:ext cx="5346700" cy="415498"/>
          </a:xfrm>
          <a:prstGeom prst="rect">
            <a:avLst/>
          </a:prstGeom>
          <a:noFill/>
        </p:spPr>
        <p:txBody>
          <a:bodyPr>
            <a:spAutoFit/>
          </a:bodyPr>
          <a:lstStyle/>
          <a:p>
            <a:pPr eaLnBrk="1" fontAlgn="auto" hangingPunct="1">
              <a:spcBef>
                <a:spcPts val="0"/>
              </a:spcBef>
              <a:spcAft>
                <a:spcPts val="0"/>
              </a:spcAft>
              <a:defRPr/>
            </a:pPr>
            <a:r>
              <a:rPr lang="en-CA" sz="2100" dirty="0">
                <a:solidFill>
                  <a:srgbClr val="FF0000"/>
                </a:solidFill>
                <a:latin typeface="+mj-lt"/>
                <a:cs typeface="+mn-cs"/>
              </a:rPr>
              <a:t>NOT independent, negative association</a:t>
            </a:r>
            <a:endParaRPr lang="en-CA" sz="2100" baseline="-25000" dirty="0">
              <a:solidFill>
                <a:srgbClr val="FF0000"/>
              </a:solidFill>
              <a:latin typeface="+mj-lt"/>
              <a:cs typeface="+mn-cs"/>
            </a:endParaRPr>
          </a:p>
        </p:txBody>
      </p:sp>
      <p:graphicFrame>
        <p:nvGraphicFramePr>
          <p:cNvPr id="17" name="Object 11">
            <a:extLst>
              <a:ext uri="{FF2B5EF4-FFF2-40B4-BE49-F238E27FC236}">
                <a16:creationId xmlns:a16="http://schemas.microsoft.com/office/drawing/2014/main" id="{BCA77818-E360-46BA-BF1E-8E4783D1BCB8}"/>
              </a:ext>
            </a:extLst>
          </p:cNvPr>
          <p:cNvGraphicFramePr>
            <a:graphicFrameLocks noChangeAspect="1"/>
          </p:cNvGraphicFramePr>
          <p:nvPr>
            <p:extLst>
              <p:ext uri="{D42A27DB-BD31-4B8C-83A1-F6EECF244321}">
                <p14:modId xmlns:p14="http://schemas.microsoft.com/office/powerpoint/2010/main" val="1575434057"/>
              </p:ext>
            </p:extLst>
          </p:nvPr>
        </p:nvGraphicFramePr>
        <p:xfrm>
          <a:off x="3467102" y="4867275"/>
          <a:ext cx="2141539" cy="446088"/>
        </p:xfrm>
        <a:graphic>
          <a:graphicData uri="http://schemas.openxmlformats.org/presentationml/2006/ole">
            <mc:AlternateContent xmlns:mc="http://schemas.openxmlformats.org/markup-compatibility/2006">
              <mc:Choice xmlns:v="urn:schemas-microsoft-com:vml" Requires="v">
                <p:oleObj name="Equation" r:id="rId12" imgW="1218671" imgH="253890" progId="Equation.DSMT4">
                  <p:embed/>
                </p:oleObj>
              </mc:Choice>
              <mc:Fallback>
                <p:oleObj name="Equation" r:id="rId12" imgW="1218671" imgH="253890" progId="Equation.DSMT4">
                  <p:embed/>
                  <p:pic>
                    <p:nvPicPr>
                      <p:cNvPr id="17" name="Object 11">
                        <a:extLst>
                          <a:ext uri="{FF2B5EF4-FFF2-40B4-BE49-F238E27FC236}">
                            <a16:creationId xmlns:a16="http://schemas.microsoft.com/office/drawing/2014/main" id="{BCA77818-E360-46BA-BF1E-8E4783D1BC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7102" y="4867275"/>
                        <a:ext cx="2141539"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1">
            <a:extLst>
              <a:ext uri="{FF2B5EF4-FFF2-40B4-BE49-F238E27FC236}">
                <a16:creationId xmlns:a16="http://schemas.microsoft.com/office/drawing/2014/main" id="{71763A97-80B7-4DEA-954A-9EA5E83E14D4}"/>
              </a:ext>
            </a:extLst>
          </p:cNvPr>
          <p:cNvGraphicFramePr>
            <a:graphicFrameLocks noChangeAspect="1"/>
          </p:cNvGraphicFramePr>
          <p:nvPr>
            <p:extLst>
              <p:ext uri="{D42A27DB-BD31-4B8C-83A1-F6EECF244321}">
                <p14:modId xmlns:p14="http://schemas.microsoft.com/office/powerpoint/2010/main" val="420031514"/>
              </p:ext>
            </p:extLst>
          </p:nvPr>
        </p:nvGraphicFramePr>
        <p:xfrm>
          <a:off x="5375277" y="5357818"/>
          <a:ext cx="1695451" cy="312737"/>
        </p:xfrm>
        <a:graphic>
          <a:graphicData uri="http://schemas.openxmlformats.org/presentationml/2006/ole">
            <mc:AlternateContent xmlns:mc="http://schemas.openxmlformats.org/markup-compatibility/2006">
              <mc:Choice xmlns:v="urn:schemas-microsoft-com:vml" Requires="v">
                <p:oleObj name="Equation" r:id="rId14" imgW="964781" imgH="177723" progId="Equation.DSMT4">
                  <p:embed/>
                </p:oleObj>
              </mc:Choice>
              <mc:Fallback>
                <p:oleObj name="Equation" r:id="rId14" imgW="964781" imgH="177723" progId="Equation.DSMT4">
                  <p:embed/>
                  <p:pic>
                    <p:nvPicPr>
                      <p:cNvPr id="18" name="Object 11">
                        <a:extLst>
                          <a:ext uri="{FF2B5EF4-FFF2-40B4-BE49-F238E27FC236}">
                            <a16:creationId xmlns:a16="http://schemas.microsoft.com/office/drawing/2014/main" id="{71763A97-80B7-4DEA-954A-9EA5E83E14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5277" y="5357818"/>
                        <a:ext cx="1695451"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1">
            <a:extLst>
              <a:ext uri="{FF2B5EF4-FFF2-40B4-BE49-F238E27FC236}">
                <a16:creationId xmlns:a16="http://schemas.microsoft.com/office/drawing/2014/main" id="{7A2B5A8B-3929-4C72-A3BD-9D76A3838FB5}"/>
              </a:ext>
            </a:extLst>
          </p:cNvPr>
          <p:cNvGraphicFramePr>
            <a:graphicFrameLocks noChangeAspect="1"/>
          </p:cNvGraphicFramePr>
          <p:nvPr>
            <p:extLst>
              <p:ext uri="{D42A27DB-BD31-4B8C-83A1-F6EECF244321}">
                <p14:modId xmlns:p14="http://schemas.microsoft.com/office/powerpoint/2010/main" val="3049446540"/>
              </p:ext>
            </p:extLst>
          </p:nvPr>
        </p:nvGraphicFramePr>
        <p:xfrm>
          <a:off x="5629277" y="4867275"/>
          <a:ext cx="2052639" cy="446088"/>
        </p:xfrm>
        <a:graphic>
          <a:graphicData uri="http://schemas.openxmlformats.org/presentationml/2006/ole">
            <mc:AlternateContent xmlns:mc="http://schemas.openxmlformats.org/markup-compatibility/2006">
              <mc:Choice xmlns:v="urn:schemas-microsoft-com:vml" Requires="v">
                <p:oleObj name="Equation" r:id="rId16" imgW="1167893" imgH="253890" progId="Equation.DSMT4">
                  <p:embed/>
                </p:oleObj>
              </mc:Choice>
              <mc:Fallback>
                <p:oleObj name="Equation" r:id="rId16" imgW="1167893" imgH="253890" progId="Equation.DSMT4">
                  <p:embed/>
                  <p:pic>
                    <p:nvPicPr>
                      <p:cNvPr id="19" name="Object 11">
                        <a:extLst>
                          <a:ext uri="{FF2B5EF4-FFF2-40B4-BE49-F238E27FC236}">
                            <a16:creationId xmlns:a16="http://schemas.microsoft.com/office/drawing/2014/main" id="{7A2B5A8B-3929-4C72-A3BD-9D76A3838F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29277" y="4867275"/>
                        <a:ext cx="2052639"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1">
            <a:extLst>
              <a:ext uri="{FF2B5EF4-FFF2-40B4-BE49-F238E27FC236}">
                <a16:creationId xmlns:a16="http://schemas.microsoft.com/office/drawing/2014/main" id="{3C55D0A9-681F-4C59-A49D-6B1DC8B45114}"/>
              </a:ext>
            </a:extLst>
          </p:cNvPr>
          <p:cNvGraphicFramePr>
            <a:graphicFrameLocks noChangeAspect="1"/>
          </p:cNvGraphicFramePr>
          <p:nvPr>
            <p:extLst>
              <p:ext uri="{D42A27DB-BD31-4B8C-83A1-F6EECF244321}">
                <p14:modId xmlns:p14="http://schemas.microsoft.com/office/powerpoint/2010/main" val="2494245611"/>
              </p:ext>
            </p:extLst>
          </p:nvPr>
        </p:nvGraphicFramePr>
        <p:xfrm>
          <a:off x="7319963" y="5321302"/>
          <a:ext cx="1027112" cy="312739"/>
        </p:xfrm>
        <a:graphic>
          <a:graphicData uri="http://schemas.openxmlformats.org/presentationml/2006/ole">
            <mc:AlternateContent xmlns:mc="http://schemas.openxmlformats.org/markup-compatibility/2006">
              <mc:Choice xmlns:v="urn:schemas-microsoft-com:vml" Requires="v">
                <p:oleObj name="Equation" r:id="rId18" imgW="583693" imgH="177646" progId="Equation.DSMT4">
                  <p:embed/>
                </p:oleObj>
              </mc:Choice>
              <mc:Fallback>
                <p:oleObj name="Equation" r:id="rId18" imgW="583693" imgH="177646" progId="Equation.DSMT4">
                  <p:embed/>
                  <p:pic>
                    <p:nvPicPr>
                      <p:cNvPr id="21" name="Object 11">
                        <a:extLst>
                          <a:ext uri="{FF2B5EF4-FFF2-40B4-BE49-F238E27FC236}">
                            <a16:creationId xmlns:a16="http://schemas.microsoft.com/office/drawing/2014/main" id="{3C55D0A9-681F-4C59-A49D-6B1DC8B451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9963" y="5321302"/>
                        <a:ext cx="1027112" cy="312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a:extLst>
              <a:ext uri="{FF2B5EF4-FFF2-40B4-BE49-F238E27FC236}">
                <a16:creationId xmlns:a16="http://schemas.microsoft.com/office/drawing/2014/main" id="{8A341D95-70E9-47C1-A70F-3692EDA64E79}"/>
              </a:ext>
            </a:extLst>
          </p:cNvPr>
          <p:cNvSpPr txBox="1"/>
          <p:nvPr/>
        </p:nvSpPr>
        <p:spPr>
          <a:xfrm>
            <a:off x="551386" y="5670553"/>
            <a:ext cx="8765655" cy="738664"/>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There is a 0.09% (9/10,000) chance that an earthquake (within 100km) and rain will occur tomorrow.</a:t>
            </a:r>
            <a:endParaRPr lang="en-CA" sz="2100" baseline="-25000" dirty="0">
              <a:solidFill>
                <a:srgbClr val="FF0000"/>
              </a:solidFill>
              <a:latin typeface="+mj-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CB710C2-B5E6-48A8-96BC-94A372E24EE1}"/>
              </a:ext>
            </a:extLst>
          </p:cNvPr>
          <p:cNvSpPr txBox="1">
            <a:spLocks/>
          </p:cNvSpPr>
          <p:nvPr/>
        </p:nvSpPr>
        <p:spPr bwMode="auto">
          <a:xfrm>
            <a:off x="191344" y="0"/>
            <a:ext cx="1144927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Ex: The probability that Jack will be promoted is 30% and the probability that his wife will find a new job is 43%.  If the probability that both events will occur is 0.189, then answer the following: </a:t>
            </a:r>
          </a:p>
          <a:p>
            <a:pPr>
              <a:buFont typeface="Wingdings" panose="05000000000000000000" pitchFamily="2" charset="2"/>
              <a:buNone/>
            </a:pPr>
            <a:r>
              <a:rPr lang="en-CA" altLang="en-US" sz="2100" dirty="0"/>
              <a:t>a) What are the two events?</a:t>
            </a:r>
          </a:p>
          <a:p>
            <a:pPr>
              <a:buFont typeface="Wingdings" panose="05000000000000000000" pitchFamily="2" charset="2"/>
              <a:buNone/>
            </a:pPr>
            <a:br>
              <a:rPr lang="en-CA" altLang="en-US" sz="2100" dirty="0"/>
            </a:br>
            <a:br>
              <a:rPr lang="en-CA" altLang="en-US" sz="2100" dirty="0"/>
            </a:br>
            <a:r>
              <a:rPr lang="en-CA" altLang="en-US" sz="2100" dirty="0"/>
              <a:t>b) Suppose the two events are independent, what is the probability that they both occur?</a:t>
            </a:r>
          </a:p>
          <a:p>
            <a:pPr>
              <a:buFont typeface="Wingdings" panose="05000000000000000000" pitchFamily="2" charset="2"/>
              <a:buNone/>
            </a:pPr>
            <a:br>
              <a:rPr lang="en-CA" altLang="en-US" sz="2100" dirty="0"/>
            </a:br>
            <a:br>
              <a:rPr lang="en-CA" altLang="en-US" sz="2100" dirty="0"/>
            </a:br>
            <a:r>
              <a:rPr lang="en-CA" altLang="en-US" sz="2100" dirty="0"/>
              <a:t>c) You are given the probability of both events occurring, what does this mean? Is there a positive or negative association with the two events?  Describe what this association means? </a:t>
            </a:r>
          </a:p>
          <a:p>
            <a:pPr>
              <a:buFont typeface="Wingdings" panose="05000000000000000000" pitchFamily="2" charset="2"/>
              <a:buNone/>
            </a:pPr>
            <a:br>
              <a:rPr lang="en-CA" altLang="en-US" sz="2100" dirty="0"/>
            </a:br>
            <a:endParaRPr lang="en-CA" altLang="en-US" sz="2100" dirty="0"/>
          </a:p>
          <a:p>
            <a:pPr>
              <a:buFont typeface="Wingdings" panose="05000000000000000000" pitchFamily="2" charset="2"/>
              <a:buNone/>
            </a:pPr>
            <a:endParaRPr lang="en-CA" altLang="en-US" sz="2100" dirty="0"/>
          </a:p>
          <a:p>
            <a:pPr>
              <a:buFont typeface="Wingdings" panose="05000000000000000000" pitchFamily="2" charset="2"/>
              <a:buNone/>
            </a:pPr>
            <a:r>
              <a:rPr lang="en-CA" altLang="en-US" sz="2100" dirty="0"/>
              <a:t>e)What is the probability that both events will not occur together? </a:t>
            </a:r>
          </a:p>
        </p:txBody>
      </p:sp>
      <p:sp>
        <p:nvSpPr>
          <p:cNvPr id="5" name="TextBox 4">
            <a:extLst>
              <a:ext uri="{FF2B5EF4-FFF2-40B4-BE49-F238E27FC236}">
                <a16:creationId xmlns:a16="http://schemas.microsoft.com/office/drawing/2014/main" id="{278BF052-C040-41CB-8AEC-F86E0904A0EA}"/>
              </a:ext>
            </a:extLst>
          </p:cNvPr>
          <p:cNvSpPr txBox="1"/>
          <p:nvPr/>
        </p:nvSpPr>
        <p:spPr>
          <a:xfrm>
            <a:off x="3997077" y="1268760"/>
            <a:ext cx="1580882"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P(Jack)=0.3</a:t>
            </a:r>
          </a:p>
        </p:txBody>
      </p:sp>
      <p:sp>
        <p:nvSpPr>
          <p:cNvPr id="6" name="TextBox 5">
            <a:extLst>
              <a:ext uri="{FF2B5EF4-FFF2-40B4-BE49-F238E27FC236}">
                <a16:creationId xmlns:a16="http://schemas.microsoft.com/office/drawing/2014/main" id="{F7FF29D2-3D88-42BA-AA87-CB0434BA91AB}"/>
              </a:ext>
            </a:extLst>
          </p:cNvPr>
          <p:cNvSpPr txBox="1"/>
          <p:nvPr/>
        </p:nvSpPr>
        <p:spPr>
          <a:xfrm>
            <a:off x="3998668" y="1622775"/>
            <a:ext cx="1675459"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P(Wife)=0.43</a:t>
            </a:r>
          </a:p>
        </p:txBody>
      </p:sp>
      <p:sp>
        <p:nvSpPr>
          <p:cNvPr id="7" name="TextBox 6">
            <a:extLst>
              <a:ext uri="{FF2B5EF4-FFF2-40B4-BE49-F238E27FC236}">
                <a16:creationId xmlns:a16="http://schemas.microsoft.com/office/drawing/2014/main" id="{3253F08F-1FAE-43EA-9E1B-C013979ED9ED}"/>
              </a:ext>
            </a:extLst>
          </p:cNvPr>
          <p:cNvSpPr txBox="1"/>
          <p:nvPr/>
        </p:nvSpPr>
        <p:spPr>
          <a:xfrm>
            <a:off x="5663952" y="1268760"/>
            <a:ext cx="4668266"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The event that Jack will be promoted</a:t>
            </a:r>
          </a:p>
        </p:txBody>
      </p:sp>
      <p:sp>
        <p:nvSpPr>
          <p:cNvPr id="8" name="TextBox 7">
            <a:extLst>
              <a:ext uri="{FF2B5EF4-FFF2-40B4-BE49-F238E27FC236}">
                <a16:creationId xmlns:a16="http://schemas.microsoft.com/office/drawing/2014/main" id="{33803D43-43FC-403F-BA9C-8E5D384E3146}"/>
              </a:ext>
            </a:extLst>
          </p:cNvPr>
          <p:cNvSpPr txBox="1"/>
          <p:nvPr/>
        </p:nvSpPr>
        <p:spPr>
          <a:xfrm>
            <a:off x="5651256" y="1629125"/>
            <a:ext cx="5246949"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The event that the wife will find a new job</a:t>
            </a:r>
          </a:p>
        </p:txBody>
      </p:sp>
      <p:sp>
        <p:nvSpPr>
          <p:cNvPr id="9" name="TextBox 8">
            <a:extLst>
              <a:ext uri="{FF2B5EF4-FFF2-40B4-BE49-F238E27FC236}">
                <a16:creationId xmlns:a16="http://schemas.microsoft.com/office/drawing/2014/main" id="{56371377-BBE7-46B3-9128-8111CDB5F6C7}"/>
              </a:ext>
            </a:extLst>
          </p:cNvPr>
          <p:cNvSpPr txBox="1"/>
          <p:nvPr/>
        </p:nvSpPr>
        <p:spPr>
          <a:xfrm>
            <a:off x="1415627" y="2488583"/>
            <a:ext cx="2712602"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If the two events are </a:t>
            </a:r>
            <a:br>
              <a:rPr lang="en-CA" b="1" dirty="0">
                <a:solidFill>
                  <a:srgbClr val="FF0000"/>
                </a:solidFill>
                <a:latin typeface="+mj-lt"/>
                <a:cs typeface="Arial" charset="0"/>
              </a:rPr>
            </a:br>
            <a:r>
              <a:rPr lang="en-CA" b="1" dirty="0">
                <a:solidFill>
                  <a:srgbClr val="FF0000"/>
                </a:solidFill>
                <a:latin typeface="+mj-lt"/>
                <a:cs typeface="Arial" charset="0"/>
              </a:rPr>
              <a:t>independent then: </a:t>
            </a:r>
          </a:p>
        </p:txBody>
      </p:sp>
      <p:sp>
        <p:nvSpPr>
          <p:cNvPr id="10" name="TextBox 9">
            <a:extLst>
              <a:ext uri="{FF2B5EF4-FFF2-40B4-BE49-F238E27FC236}">
                <a16:creationId xmlns:a16="http://schemas.microsoft.com/office/drawing/2014/main" id="{7FD143C8-C468-4D49-A08A-9B07E950A914}"/>
              </a:ext>
            </a:extLst>
          </p:cNvPr>
          <p:cNvSpPr txBox="1"/>
          <p:nvPr/>
        </p:nvSpPr>
        <p:spPr>
          <a:xfrm>
            <a:off x="4511828" y="2564907"/>
            <a:ext cx="4245073"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P(Jack &amp; Wife) = P(Jack)</a:t>
            </a:r>
            <a:r>
              <a:rPr lang="en-CA" b="1" dirty="0" err="1">
                <a:solidFill>
                  <a:srgbClr val="FF0000"/>
                </a:solidFill>
                <a:latin typeface="+mj-lt"/>
                <a:cs typeface="Arial" charset="0"/>
              </a:rPr>
              <a:t>xP</a:t>
            </a:r>
            <a:r>
              <a:rPr lang="en-CA" b="1" dirty="0">
                <a:solidFill>
                  <a:srgbClr val="FF0000"/>
                </a:solidFill>
                <a:latin typeface="+mj-lt"/>
                <a:cs typeface="Arial" charset="0"/>
              </a:rPr>
              <a:t>(wife) </a:t>
            </a:r>
          </a:p>
          <a:p>
            <a:pPr eaLnBrk="1" hangingPunct="1">
              <a:defRPr/>
            </a:pPr>
            <a:r>
              <a:rPr lang="en-CA" b="1" dirty="0">
                <a:solidFill>
                  <a:srgbClr val="FF0000"/>
                </a:solidFill>
                <a:latin typeface="+mj-lt"/>
                <a:cs typeface="Arial" charset="0"/>
              </a:rPr>
              <a:t>                            =0.3x 0.43  = 0.129</a:t>
            </a:r>
          </a:p>
        </p:txBody>
      </p:sp>
      <p:sp>
        <p:nvSpPr>
          <p:cNvPr id="11" name="TextBox 10">
            <a:extLst>
              <a:ext uri="{FF2B5EF4-FFF2-40B4-BE49-F238E27FC236}">
                <a16:creationId xmlns:a16="http://schemas.microsoft.com/office/drawing/2014/main" id="{02F33497-324D-411C-BBE4-7A5ED98E6A57}"/>
              </a:ext>
            </a:extLst>
          </p:cNvPr>
          <p:cNvSpPr txBox="1"/>
          <p:nvPr/>
        </p:nvSpPr>
        <p:spPr>
          <a:xfrm>
            <a:off x="1775523" y="3933059"/>
            <a:ext cx="7819769"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Since:  P(jack and wife) &gt;  P(Jack) x P(wife) </a:t>
            </a:r>
          </a:p>
          <a:p>
            <a:pPr eaLnBrk="1" hangingPunct="1">
              <a:defRPr/>
            </a:pPr>
            <a:r>
              <a:rPr lang="en-CA" b="1" dirty="0">
                <a:solidFill>
                  <a:srgbClr val="FF0000"/>
                </a:solidFill>
                <a:latin typeface="+mj-lt"/>
                <a:cs typeface="Arial" charset="0"/>
              </a:rPr>
              <a:t>It means that there is a positive association with the two events</a:t>
            </a:r>
          </a:p>
        </p:txBody>
      </p:sp>
      <p:sp>
        <p:nvSpPr>
          <p:cNvPr id="12" name="TextBox 11">
            <a:extLst>
              <a:ext uri="{FF2B5EF4-FFF2-40B4-BE49-F238E27FC236}">
                <a16:creationId xmlns:a16="http://schemas.microsoft.com/office/drawing/2014/main" id="{6CB133A1-F0BB-41A6-A333-06726A379C85}"/>
              </a:ext>
            </a:extLst>
          </p:cNvPr>
          <p:cNvSpPr txBox="1"/>
          <p:nvPr/>
        </p:nvSpPr>
        <p:spPr>
          <a:xfrm>
            <a:off x="1758056" y="4518845"/>
            <a:ext cx="8255786"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If Jack gets promoted, it increases the probability that his wife will</a:t>
            </a:r>
            <a:br>
              <a:rPr lang="en-CA" b="1" dirty="0">
                <a:solidFill>
                  <a:srgbClr val="FF0000"/>
                </a:solidFill>
                <a:latin typeface="+mj-lt"/>
                <a:cs typeface="Arial" charset="0"/>
              </a:rPr>
            </a:br>
            <a:r>
              <a:rPr lang="en-CA" b="1" dirty="0">
                <a:solidFill>
                  <a:srgbClr val="FF0000"/>
                </a:solidFill>
                <a:latin typeface="+mj-lt"/>
                <a:cs typeface="Arial" charset="0"/>
              </a:rPr>
              <a:t>also find a new job</a:t>
            </a:r>
          </a:p>
        </p:txBody>
      </p:sp>
      <p:sp>
        <p:nvSpPr>
          <p:cNvPr id="13" name="TextBox 12">
            <a:extLst>
              <a:ext uri="{FF2B5EF4-FFF2-40B4-BE49-F238E27FC236}">
                <a16:creationId xmlns:a16="http://schemas.microsoft.com/office/drawing/2014/main" id="{186BE325-32DB-4F06-B282-CD2EA2CAAEEE}"/>
              </a:ext>
            </a:extLst>
          </p:cNvPr>
          <p:cNvSpPr txBox="1"/>
          <p:nvPr/>
        </p:nvSpPr>
        <p:spPr>
          <a:xfrm>
            <a:off x="407368" y="5877276"/>
            <a:ext cx="9199954"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This one is tricky……P(Both events not occur together) =1 -  P(Jack &amp; Wife)</a:t>
            </a:r>
          </a:p>
          <a:p>
            <a:pPr eaLnBrk="1" hangingPunct="1">
              <a:defRPr/>
            </a:pPr>
            <a:r>
              <a:rPr lang="en-CA" b="1" dirty="0">
                <a:solidFill>
                  <a:srgbClr val="FF0000"/>
                </a:solidFill>
                <a:latin typeface="+mj-lt"/>
                <a:cs typeface="Arial" charset="0"/>
              </a:rPr>
              <a:t>                                                                                                     =1 -  0.129 = 0.871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61DB7F9-AC79-4BD2-8D57-6DA51796B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70" y="188643"/>
            <a:ext cx="75850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a:extLst>
              <a:ext uri="{FF2B5EF4-FFF2-40B4-BE49-F238E27FC236}">
                <a16:creationId xmlns:a16="http://schemas.microsoft.com/office/drawing/2014/main" id="{7D3E33E3-389E-4F58-81D9-D78F36F6EB44}"/>
              </a:ext>
            </a:extLst>
          </p:cNvPr>
          <p:cNvSpPr txBox="1">
            <a:spLocks noChangeArrowheads="1"/>
          </p:cNvSpPr>
          <p:nvPr/>
        </p:nvSpPr>
        <p:spPr bwMode="auto">
          <a:xfrm>
            <a:off x="191347" y="4077073"/>
            <a:ext cx="1101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ii) What is the probability that someone chosen at random has 1 to 3 years of college education?</a:t>
            </a:r>
          </a:p>
        </p:txBody>
      </p:sp>
      <p:sp>
        <p:nvSpPr>
          <p:cNvPr id="16389" name="TextBox 6">
            <a:extLst>
              <a:ext uri="{FF2B5EF4-FFF2-40B4-BE49-F238E27FC236}">
                <a16:creationId xmlns:a16="http://schemas.microsoft.com/office/drawing/2014/main" id="{33D76FA6-3883-4506-8AB4-1DACC2B0A7DE}"/>
              </a:ext>
            </a:extLst>
          </p:cNvPr>
          <p:cNvSpPr txBox="1">
            <a:spLocks noChangeArrowheads="1"/>
          </p:cNvSpPr>
          <p:nvPr/>
        </p:nvSpPr>
        <p:spPr bwMode="auto">
          <a:xfrm>
            <a:off x="191346" y="4797153"/>
            <a:ext cx="9073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iii) What is the probability that someone chosen at random did not complete HS?</a:t>
            </a:r>
          </a:p>
        </p:txBody>
      </p:sp>
      <p:sp>
        <p:nvSpPr>
          <p:cNvPr id="16390" name="TextBox 7">
            <a:extLst>
              <a:ext uri="{FF2B5EF4-FFF2-40B4-BE49-F238E27FC236}">
                <a16:creationId xmlns:a16="http://schemas.microsoft.com/office/drawing/2014/main" id="{7D691C95-D904-4FF9-952F-7DE1C9FA24E1}"/>
              </a:ext>
            </a:extLst>
          </p:cNvPr>
          <p:cNvSpPr txBox="1">
            <a:spLocks noChangeArrowheads="1"/>
          </p:cNvSpPr>
          <p:nvPr/>
        </p:nvSpPr>
        <p:spPr bwMode="auto">
          <a:xfrm>
            <a:off x="191344" y="5517233"/>
            <a:ext cx="120973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iv) What is the probability that someone chosen at random did not complete HS and is 55+ in age?</a:t>
            </a:r>
          </a:p>
        </p:txBody>
      </p:sp>
      <p:sp>
        <p:nvSpPr>
          <p:cNvPr id="16391" name="TextBox 8">
            <a:extLst>
              <a:ext uri="{FF2B5EF4-FFF2-40B4-BE49-F238E27FC236}">
                <a16:creationId xmlns:a16="http://schemas.microsoft.com/office/drawing/2014/main" id="{6BC7E5E0-D717-4D2A-A160-51B67790AF3E}"/>
              </a:ext>
            </a:extLst>
          </p:cNvPr>
          <p:cNvSpPr txBox="1">
            <a:spLocks noChangeArrowheads="1"/>
          </p:cNvSpPr>
          <p:nvPr/>
        </p:nvSpPr>
        <p:spPr bwMode="auto">
          <a:xfrm>
            <a:off x="191347" y="6237313"/>
            <a:ext cx="13393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iv) What is the probability that someone chosen at random has 4+ years of college </a:t>
            </a:r>
            <a:r>
              <a:rPr lang="en-CA" altLang="en-US" dirty="0" err="1"/>
              <a:t>educt</a:t>
            </a:r>
            <a:r>
              <a:rPr lang="en-CA" altLang="en-US" dirty="0"/>
              <a:t> and is b/n 25 to 34?</a:t>
            </a:r>
          </a:p>
        </p:txBody>
      </p:sp>
      <p:sp>
        <p:nvSpPr>
          <p:cNvPr id="16392" name="TextBox 9">
            <a:extLst>
              <a:ext uri="{FF2B5EF4-FFF2-40B4-BE49-F238E27FC236}">
                <a16:creationId xmlns:a16="http://schemas.microsoft.com/office/drawing/2014/main" id="{6A0C5870-FBA1-4403-82BE-40AAF670FEE9}"/>
              </a:ext>
            </a:extLst>
          </p:cNvPr>
          <p:cNvSpPr txBox="1">
            <a:spLocks noChangeArrowheads="1"/>
          </p:cNvSpPr>
          <p:nvPr/>
        </p:nvSpPr>
        <p:spPr bwMode="auto">
          <a:xfrm>
            <a:off x="191344" y="3284985"/>
            <a:ext cx="10369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err="1"/>
              <a:t>i</a:t>
            </a:r>
            <a:r>
              <a:rPr lang="en-CA" altLang="en-US" dirty="0"/>
              <a:t>) What is the probability that someone chosen at random is between ages 35 to 54?</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BD027E4-3727-43DE-BCD3-406723C6E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6" y="3"/>
            <a:ext cx="6408737" cy="264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4">
            <a:extLst>
              <a:ext uri="{FF2B5EF4-FFF2-40B4-BE49-F238E27FC236}">
                <a16:creationId xmlns:a16="http://schemas.microsoft.com/office/drawing/2014/main" id="{F4FE4E30-A47D-414A-9B13-BF9C7BC858A0}"/>
              </a:ext>
            </a:extLst>
          </p:cNvPr>
          <p:cNvSpPr txBox="1">
            <a:spLocks noChangeArrowheads="1"/>
          </p:cNvSpPr>
          <p:nvPr/>
        </p:nvSpPr>
        <p:spPr bwMode="auto">
          <a:xfrm>
            <a:off x="335363" y="2636842"/>
            <a:ext cx="11593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err="1"/>
              <a:t>i</a:t>
            </a:r>
            <a:r>
              <a:rPr lang="en-CA" altLang="en-US" dirty="0"/>
              <a:t>) Suppose P(A) Is selecting someone 55+ in age and  P(B) is selecting someone that did not complete HS.  Are these two events independent, positively, or negatively correlated?  Explain:</a:t>
            </a:r>
          </a:p>
        </p:txBody>
      </p:sp>
      <p:sp>
        <p:nvSpPr>
          <p:cNvPr id="17412" name="TextBox 5">
            <a:extLst>
              <a:ext uri="{FF2B5EF4-FFF2-40B4-BE49-F238E27FC236}">
                <a16:creationId xmlns:a16="http://schemas.microsoft.com/office/drawing/2014/main" id="{34A11F6D-E380-43BA-AD4F-3EA455B6D943}"/>
              </a:ext>
            </a:extLst>
          </p:cNvPr>
          <p:cNvSpPr txBox="1">
            <a:spLocks noChangeArrowheads="1"/>
          </p:cNvSpPr>
          <p:nvPr/>
        </p:nvSpPr>
        <p:spPr bwMode="auto">
          <a:xfrm>
            <a:off x="407371" y="4017967"/>
            <a:ext cx="11593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ii) Suppose P(A) Is selecting someone 55+ in age and  P(C) is selecting someone with 4+ </a:t>
            </a:r>
            <a:r>
              <a:rPr lang="en-CA" altLang="en-US" dirty="0" err="1"/>
              <a:t>yrs</a:t>
            </a:r>
            <a:r>
              <a:rPr lang="en-CA" altLang="en-US" dirty="0"/>
              <a:t> of college education.  Are these two events independent, positively, or negatively correlated?  Explain:</a:t>
            </a:r>
          </a:p>
        </p:txBody>
      </p:sp>
      <p:sp>
        <p:nvSpPr>
          <p:cNvPr id="17413" name="TextBox 6">
            <a:extLst>
              <a:ext uri="{FF2B5EF4-FFF2-40B4-BE49-F238E27FC236}">
                <a16:creationId xmlns:a16="http://schemas.microsoft.com/office/drawing/2014/main" id="{04972AAC-EBA9-431F-BFBF-669E80CD2987}"/>
              </a:ext>
            </a:extLst>
          </p:cNvPr>
          <p:cNvSpPr txBox="1">
            <a:spLocks noChangeArrowheads="1"/>
          </p:cNvSpPr>
          <p:nvPr/>
        </p:nvSpPr>
        <p:spPr bwMode="auto">
          <a:xfrm>
            <a:off x="263355" y="5445129"/>
            <a:ext cx="11737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iii) Suppose P(D) Is selecting someone b/n 25 to 34 in age and  P(C) is selecting someone with 4+ yrs of college education.  Are these two events independent, positively, or negatively correlated?  Explain:</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D8D0FFE-A9A1-40BA-9813-D422E6E0A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8" y="4"/>
            <a:ext cx="5976937" cy="247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a:extLst>
              <a:ext uri="{FF2B5EF4-FFF2-40B4-BE49-F238E27FC236}">
                <a16:creationId xmlns:a16="http://schemas.microsoft.com/office/drawing/2014/main" id="{B124174B-BB1B-44A0-98A5-DA1089CE13BF}"/>
              </a:ext>
            </a:extLst>
          </p:cNvPr>
          <p:cNvSpPr txBox="1">
            <a:spLocks noChangeArrowheads="1"/>
          </p:cNvSpPr>
          <p:nvPr/>
        </p:nvSpPr>
        <p:spPr bwMode="auto">
          <a:xfrm>
            <a:off x="263352" y="2276479"/>
            <a:ext cx="11017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i) Given that we selected someone b/n 35 to 54, what is the probability that they have 4+ years of college education?  </a:t>
            </a:r>
          </a:p>
        </p:txBody>
      </p:sp>
      <p:sp>
        <p:nvSpPr>
          <p:cNvPr id="18436" name="TextBox 5">
            <a:extLst>
              <a:ext uri="{FF2B5EF4-FFF2-40B4-BE49-F238E27FC236}">
                <a16:creationId xmlns:a16="http://schemas.microsoft.com/office/drawing/2014/main" id="{7B7737F2-1BD8-4F8F-8660-802CECE6C526}"/>
              </a:ext>
            </a:extLst>
          </p:cNvPr>
          <p:cNvSpPr txBox="1">
            <a:spLocks noChangeArrowheads="1"/>
          </p:cNvSpPr>
          <p:nvPr/>
        </p:nvSpPr>
        <p:spPr bwMode="auto">
          <a:xfrm>
            <a:off x="263352" y="3284541"/>
            <a:ext cx="11017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ii) Given that we selected someone with 1 to 3 years of college, what is the probability that they are between 25 to 34?  Explain:</a:t>
            </a:r>
          </a:p>
        </p:txBody>
      </p:sp>
      <p:sp>
        <p:nvSpPr>
          <p:cNvPr id="18437" name="TextBox 6">
            <a:extLst>
              <a:ext uri="{FF2B5EF4-FFF2-40B4-BE49-F238E27FC236}">
                <a16:creationId xmlns:a16="http://schemas.microsoft.com/office/drawing/2014/main" id="{1AEDB1BE-AABC-48B0-B252-AE51601F98B2}"/>
              </a:ext>
            </a:extLst>
          </p:cNvPr>
          <p:cNvSpPr txBox="1">
            <a:spLocks noChangeArrowheads="1"/>
          </p:cNvSpPr>
          <p:nvPr/>
        </p:nvSpPr>
        <p:spPr bwMode="auto">
          <a:xfrm>
            <a:off x="263352" y="4581529"/>
            <a:ext cx="11017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iii) What is the probability of selecting someone that is either 25 to 34 in age or has 4 or more years of college education?  </a:t>
            </a:r>
          </a:p>
        </p:txBody>
      </p:sp>
      <p:sp>
        <p:nvSpPr>
          <p:cNvPr id="18438" name="TextBox 7">
            <a:extLst>
              <a:ext uri="{FF2B5EF4-FFF2-40B4-BE49-F238E27FC236}">
                <a16:creationId xmlns:a16="http://schemas.microsoft.com/office/drawing/2014/main" id="{04C9E5D7-D0E8-4192-B6FF-B256A8E277AB}"/>
              </a:ext>
            </a:extLst>
          </p:cNvPr>
          <p:cNvSpPr txBox="1">
            <a:spLocks noChangeArrowheads="1"/>
          </p:cNvSpPr>
          <p:nvPr/>
        </p:nvSpPr>
        <p:spPr bwMode="auto">
          <a:xfrm>
            <a:off x="263352" y="5662615"/>
            <a:ext cx="1101722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iv) What is the probability of selecting someone that is neither 55+ in age or did not complete  4 or more years of college education?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0B9DAE77-2CA7-45D4-9E51-E200C80A368F}"/>
              </a:ext>
            </a:extLst>
          </p:cNvPr>
          <p:cNvSpPr>
            <a:spLocks noGrp="1"/>
          </p:cNvSpPr>
          <p:nvPr>
            <p:ph sz="quarter" idx="1"/>
          </p:nvPr>
        </p:nvSpPr>
        <p:spPr>
          <a:xfrm>
            <a:off x="263352" y="134939"/>
            <a:ext cx="11521280" cy="3529012"/>
          </a:xfrm>
        </p:spPr>
        <p:txBody>
          <a:bodyPr/>
          <a:lstStyle/>
          <a:p>
            <a:pPr eaLnBrk="1" hangingPunct="1">
              <a:buFont typeface="Wingdings" panose="05000000000000000000" pitchFamily="2" charset="2"/>
              <a:buNone/>
            </a:pPr>
            <a:r>
              <a:rPr lang="en-CA" altLang="en-US" sz="2200" dirty="0"/>
              <a:t>Ex: Police report that 78% of drivers are given a breath test, 36% a blood test, and 22% are given both tests.</a:t>
            </a:r>
          </a:p>
          <a:p>
            <a:pPr eaLnBrk="1" hangingPunct="1">
              <a:buFont typeface="Wingdings" panose="05000000000000000000" pitchFamily="2" charset="2"/>
              <a:buNone/>
            </a:pPr>
            <a:r>
              <a:rPr lang="en-CA" altLang="en-US" sz="2200" dirty="0"/>
              <a:t>a) Are giving a DWI suspect a blood test and a breath test mutually exclusive?</a:t>
            </a:r>
          </a:p>
          <a:p>
            <a:pPr eaLnBrk="1" hangingPunct="1">
              <a:buFont typeface="Wingdings" panose="05000000000000000000" pitchFamily="2" charset="2"/>
              <a:buNone/>
            </a:pPr>
            <a:r>
              <a:rPr lang="en-CA" altLang="en-US" sz="2200" dirty="0"/>
              <a:t>b) Are giving the two tests independent? </a:t>
            </a:r>
          </a:p>
          <a:p>
            <a:pPr eaLnBrk="1" hangingPunct="1">
              <a:buFont typeface="Wingdings" panose="05000000000000000000" pitchFamily="2" charset="2"/>
              <a:buNone/>
            </a:pPr>
            <a:r>
              <a:rPr lang="en-CA" altLang="en-US" sz="2200" dirty="0"/>
              <a:t>c) Given that a driver already had a breath test, what is the probability that they will also get a blood test?</a:t>
            </a:r>
          </a:p>
          <a:p>
            <a:pPr eaLnBrk="1" hangingPunct="1">
              <a:buFont typeface="Wingdings" panose="05000000000000000000" pitchFamily="2" charset="2"/>
              <a:buNone/>
            </a:pPr>
            <a:r>
              <a:rPr lang="en-CA" altLang="en-US" sz="2200" dirty="0" err="1">
                <a:solidFill>
                  <a:srgbClr val="FF0000"/>
                </a:solidFill>
              </a:rPr>
              <a:t>Soln</a:t>
            </a:r>
            <a:r>
              <a:rPr lang="en-CA" altLang="en-US" sz="2200" dirty="0">
                <a:solidFill>
                  <a:srgbClr val="FF0000"/>
                </a:solidFill>
              </a:rPr>
              <a:t>: State the events we’re interest in. </a:t>
            </a:r>
          </a:p>
          <a:p>
            <a:pPr eaLnBrk="1" hangingPunct="1"/>
            <a:r>
              <a:rPr lang="en-CA" altLang="en-US" sz="2200" dirty="0">
                <a:solidFill>
                  <a:srgbClr val="FF0000"/>
                </a:solidFill>
              </a:rPr>
              <a:t>Let A = {suspect is given a breath test}.</a:t>
            </a:r>
          </a:p>
          <a:p>
            <a:pPr eaLnBrk="1" hangingPunct="1"/>
            <a:r>
              <a:rPr lang="en-CA" altLang="en-US" sz="2200" dirty="0">
                <a:solidFill>
                  <a:srgbClr val="FF0000"/>
                </a:solidFill>
              </a:rPr>
              <a:t>Let B = {suspect is given a blood test}.</a:t>
            </a:r>
          </a:p>
        </p:txBody>
      </p:sp>
      <p:graphicFrame>
        <p:nvGraphicFramePr>
          <p:cNvPr id="6" name="Object 4">
            <a:extLst>
              <a:ext uri="{FF2B5EF4-FFF2-40B4-BE49-F238E27FC236}">
                <a16:creationId xmlns:a16="http://schemas.microsoft.com/office/drawing/2014/main" id="{B7033077-EB08-4170-A809-98A95709205A}"/>
              </a:ext>
            </a:extLst>
          </p:cNvPr>
          <p:cNvGraphicFramePr>
            <a:graphicFrameLocks noChangeAspect="1"/>
          </p:cNvGraphicFramePr>
          <p:nvPr>
            <p:extLst>
              <p:ext uri="{D42A27DB-BD31-4B8C-83A1-F6EECF244321}">
                <p14:modId xmlns:p14="http://schemas.microsoft.com/office/powerpoint/2010/main" val="1809589785"/>
              </p:ext>
            </p:extLst>
          </p:nvPr>
        </p:nvGraphicFramePr>
        <p:xfrm>
          <a:off x="6384035" y="2492822"/>
          <a:ext cx="1481137" cy="469900"/>
        </p:xfrm>
        <a:graphic>
          <a:graphicData uri="http://schemas.openxmlformats.org/presentationml/2006/ole">
            <mc:AlternateContent xmlns:mc="http://schemas.openxmlformats.org/markup-compatibility/2006">
              <mc:Choice xmlns:v="urn:schemas-microsoft-com:vml" Requires="v">
                <p:oleObj name="Equation" r:id="rId4" imgW="799753" imgH="253890" progId="Equation.DSMT4">
                  <p:embed/>
                </p:oleObj>
              </mc:Choice>
              <mc:Fallback>
                <p:oleObj name="Equation" r:id="rId4" imgW="799753" imgH="253890" progId="Equation.DSMT4">
                  <p:embed/>
                  <p:pic>
                    <p:nvPicPr>
                      <p:cNvPr id="6" name="Object 4">
                        <a:extLst>
                          <a:ext uri="{FF2B5EF4-FFF2-40B4-BE49-F238E27FC236}">
                            <a16:creationId xmlns:a16="http://schemas.microsoft.com/office/drawing/2014/main" id="{B7033077-EB08-4170-A809-98A957092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35" y="2492822"/>
                        <a:ext cx="14811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905549B0-3B10-41CF-AAF9-60E4795C2615}"/>
              </a:ext>
            </a:extLst>
          </p:cNvPr>
          <p:cNvGraphicFramePr>
            <a:graphicFrameLocks noChangeAspect="1"/>
          </p:cNvGraphicFramePr>
          <p:nvPr>
            <p:extLst>
              <p:ext uri="{D42A27DB-BD31-4B8C-83A1-F6EECF244321}">
                <p14:modId xmlns:p14="http://schemas.microsoft.com/office/powerpoint/2010/main" val="917702663"/>
              </p:ext>
            </p:extLst>
          </p:nvPr>
        </p:nvGraphicFramePr>
        <p:xfrm>
          <a:off x="6384035" y="2924622"/>
          <a:ext cx="1481137" cy="469900"/>
        </p:xfrm>
        <a:graphic>
          <a:graphicData uri="http://schemas.openxmlformats.org/presentationml/2006/ole">
            <mc:AlternateContent xmlns:mc="http://schemas.openxmlformats.org/markup-compatibility/2006">
              <mc:Choice xmlns:v="urn:schemas-microsoft-com:vml" Requires="v">
                <p:oleObj name="Equation" r:id="rId6" imgW="799753" imgH="253890" progId="Equation.DSMT4">
                  <p:embed/>
                </p:oleObj>
              </mc:Choice>
              <mc:Fallback>
                <p:oleObj name="Equation" r:id="rId6" imgW="799753" imgH="253890" progId="Equation.DSMT4">
                  <p:embed/>
                  <p:pic>
                    <p:nvPicPr>
                      <p:cNvPr id="7" name="Object 3">
                        <a:extLst>
                          <a:ext uri="{FF2B5EF4-FFF2-40B4-BE49-F238E27FC236}">
                            <a16:creationId xmlns:a16="http://schemas.microsoft.com/office/drawing/2014/main" id="{905549B0-3B10-41CF-AAF9-60E4795C2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35" y="2924622"/>
                        <a:ext cx="14811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090431D8-2543-4EF3-BCD2-63B5A9049427}"/>
              </a:ext>
            </a:extLst>
          </p:cNvPr>
          <p:cNvGraphicFramePr>
            <a:graphicFrameLocks noChangeAspect="1"/>
          </p:cNvGraphicFramePr>
          <p:nvPr>
            <p:extLst>
              <p:ext uri="{D42A27DB-BD31-4B8C-83A1-F6EECF244321}">
                <p14:modId xmlns:p14="http://schemas.microsoft.com/office/powerpoint/2010/main" val="1827500856"/>
              </p:ext>
            </p:extLst>
          </p:nvPr>
        </p:nvGraphicFramePr>
        <p:xfrm>
          <a:off x="6384034" y="3284985"/>
          <a:ext cx="1951037" cy="469900"/>
        </p:xfrm>
        <a:graphic>
          <a:graphicData uri="http://schemas.openxmlformats.org/presentationml/2006/ole">
            <mc:AlternateContent xmlns:mc="http://schemas.openxmlformats.org/markup-compatibility/2006">
              <mc:Choice xmlns:v="urn:schemas-microsoft-com:vml" Requires="v">
                <p:oleObj name="Equation" r:id="rId8" imgW="1054100" imgH="254000" progId="Equation.DSMT4">
                  <p:embed/>
                </p:oleObj>
              </mc:Choice>
              <mc:Fallback>
                <p:oleObj name="Equation" r:id="rId8" imgW="1054100" imgH="254000" progId="Equation.DSMT4">
                  <p:embed/>
                  <p:pic>
                    <p:nvPicPr>
                      <p:cNvPr id="8" name="Object 4">
                        <a:extLst>
                          <a:ext uri="{FF2B5EF4-FFF2-40B4-BE49-F238E27FC236}">
                            <a16:creationId xmlns:a16="http://schemas.microsoft.com/office/drawing/2014/main" id="{090431D8-2543-4EF3-BCD2-63B5A90494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4034" y="3284985"/>
                        <a:ext cx="19510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5A775B4E-6A53-42C5-8F52-61312399423D}"/>
              </a:ext>
            </a:extLst>
          </p:cNvPr>
          <p:cNvSpPr txBox="1"/>
          <p:nvPr/>
        </p:nvSpPr>
        <p:spPr>
          <a:xfrm>
            <a:off x="191345" y="4005585"/>
            <a:ext cx="7387828" cy="369332"/>
          </a:xfrm>
          <a:prstGeom prst="rect">
            <a:avLst/>
          </a:prstGeom>
          <a:noFill/>
        </p:spPr>
        <p:txBody>
          <a:bodyPr wrap="square">
            <a:spAutoFit/>
          </a:bodyPr>
          <a:lstStyle/>
          <a:p>
            <a:pPr eaLnBrk="1" hangingPunct="1">
              <a:defRPr/>
            </a:pPr>
            <a:r>
              <a:rPr lang="en-CA" b="1" dirty="0">
                <a:solidFill>
                  <a:srgbClr val="FF0000"/>
                </a:solidFill>
                <a:latin typeface="+mj-lt"/>
                <a:cs typeface="Arial" charset="0"/>
              </a:rPr>
              <a:t>a) If the two events are mutually exclusive then: </a:t>
            </a:r>
          </a:p>
        </p:txBody>
      </p:sp>
      <p:graphicFrame>
        <p:nvGraphicFramePr>
          <p:cNvPr id="10" name="Object 5">
            <a:extLst>
              <a:ext uri="{FF2B5EF4-FFF2-40B4-BE49-F238E27FC236}">
                <a16:creationId xmlns:a16="http://schemas.microsoft.com/office/drawing/2014/main" id="{E7614020-7BDC-4E11-A24E-9BA721663DAB}"/>
              </a:ext>
            </a:extLst>
          </p:cNvPr>
          <p:cNvGraphicFramePr>
            <a:graphicFrameLocks noChangeAspect="1"/>
          </p:cNvGraphicFramePr>
          <p:nvPr>
            <p:extLst>
              <p:ext uri="{D42A27DB-BD31-4B8C-83A1-F6EECF244321}">
                <p14:modId xmlns:p14="http://schemas.microsoft.com/office/powerpoint/2010/main" val="1393910901"/>
              </p:ext>
            </p:extLst>
          </p:nvPr>
        </p:nvGraphicFramePr>
        <p:xfrm>
          <a:off x="6240017" y="3933057"/>
          <a:ext cx="1598612" cy="469900"/>
        </p:xfrm>
        <a:graphic>
          <a:graphicData uri="http://schemas.openxmlformats.org/presentationml/2006/ole">
            <mc:AlternateContent xmlns:mc="http://schemas.openxmlformats.org/markup-compatibility/2006">
              <mc:Choice xmlns:v="urn:schemas-microsoft-com:vml" Requires="v">
                <p:oleObj name="Equation" r:id="rId10" imgW="863225" imgH="253890" progId="Equation.DSMT4">
                  <p:embed/>
                </p:oleObj>
              </mc:Choice>
              <mc:Fallback>
                <p:oleObj name="Equation" r:id="rId10" imgW="863225" imgH="253890" progId="Equation.DSMT4">
                  <p:embed/>
                  <p:pic>
                    <p:nvPicPr>
                      <p:cNvPr id="10" name="Object 5">
                        <a:extLst>
                          <a:ext uri="{FF2B5EF4-FFF2-40B4-BE49-F238E27FC236}">
                            <a16:creationId xmlns:a16="http://schemas.microsoft.com/office/drawing/2014/main" id="{E7614020-7BDC-4E11-A24E-9BA721663D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0017" y="3933057"/>
                        <a:ext cx="159861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A07743D1-235B-4B04-AC81-BF3DE0A17F19}"/>
              </a:ext>
            </a:extLst>
          </p:cNvPr>
          <p:cNvSpPr txBox="1"/>
          <p:nvPr/>
        </p:nvSpPr>
        <p:spPr>
          <a:xfrm>
            <a:off x="191347" y="4437112"/>
            <a:ext cx="7154523"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Since the intersection is not empty, then they are not M.E.</a:t>
            </a:r>
          </a:p>
        </p:txBody>
      </p:sp>
      <p:sp>
        <p:nvSpPr>
          <p:cNvPr id="12" name="TextBox 11">
            <a:extLst>
              <a:ext uri="{FF2B5EF4-FFF2-40B4-BE49-F238E27FC236}">
                <a16:creationId xmlns:a16="http://schemas.microsoft.com/office/drawing/2014/main" id="{AEDDB9C8-9027-4644-BAA0-5F15E52E3459}"/>
              </a:ext>
            </a:extLst>
          </p:cNvPr>
          <p:cNvSpPr txBox="1"/>
          <p:nvPr/>
        </p:nvSpPr>
        <p:spPr>
          <a:xfrm>
            <a:off x="226346" y="5292624"/>
            <a:ext cx="5280613"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b) If the two events are independent then: </a:t>
            </a:r>
          </a:p>
        </p:txBody>
      </p:sp>
      <p:graphicFrame>
        <p:nvGraphicFramePr>
          <p:cNvPr id="13" name="Object 6">
            <a:extLst>
              <a:ext uri="{FF2B5EF4-FFF2-40B4-BE49-F238E27FC236}">
                <a16:creationId xmlns:a16="http://schemas.microsoft.com/office/drawing/2014/main" id="{856DA3F3-051C-4B3E-B0AE-70F81AA0BAFF}"/>
              </a:ext>
            </a:extLst>
          </p:cNvPr>
          <p:cNvGraphicFramePr>
            <a:graphicFrameLocks noChangeAspect="1"/>
          </p:cNvGraphicFramePr>
          <p:nvPr>
            <p:extLst>
              <p:ext uri="{D42A27DB-BD31-4B8C-83A1-F6EECF244321}">
                <p14:modId xmlns:p14="http://schemas.microsoft.com/office/powerpoint/2010/main" val="356961632"/>
              </p:ext>
            </p:extLst>
          </p:nvPr>
        </p:nvGraphicFramePr>
        <p:xfrm>
          <a:off x="5423819" y="5264050"/>
          <a:ext cx="2940051" cy="469900"/>
        </p:xfrm>
        <a:graphic>
          <a:graphicData uri="http://schemas.openxmlformats.org/presentationml/2006/ole">
            <mc:AlternateContent xmlns:mc="http://schemas.openxmlformats.org/markup-compatibility/2006">
              <mc:Choice xmlns:v="urn:schemas-microsoft-com:vml" Requires="v">
                <p:oleObj name="Equation" r:id="rId12" imgW="1586811" imgH="253890" progId="Equation.DSMT4">
                  <p:embed/>
                </p:oleObj>
              </mc:Choice>
              <mc:Fallback>
                <p:oleObj name="Equation" r:id="rId12" imgW="1586811" imgH="253890" progId="Equation.DSMT4">
                  <p:embed/>
                  <p:pic>
                    <p:nvPicPr>
                      <p:cNvPr id="13" name="Object 6">
                        <a:extLst>
                          <a:ext uri="{FF2B5EF4-FFF2-40B4-BE49-F238E27FC236}">
                            <a16:creationId xmlns:a16="http://schemas.microsoft.com/office/drawing/2014/main" id="{856DA3F3-051C-4B3E-B0AE-70F81AA0BA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3819" y="5264050"/>
                        <a:ext cx="2940051"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a:extLst>
              <a:ext uri="{FF2B5EF4-FFF2-40B4-BE49-F238E27FC236}">
                <a16:creationId xmlns:a16="http://schemas.microsoft.com/office/drawing/2014/main" id="{81E8B77A-C4BF-4B3E-867B-3D23DE47EA4B}"/>
              </a:ext>
            </a:extLst>
          </p:cNvPr>
          <p:cNvGraphicFramePr>
            <a:graphicFrameLocks noChangeAspect="1"/>
          </p:cNvGraphicFramePr>
          <p:nvPr>
            <p:extLst>
              <p:ext uri="{D42A27DB-BD31-4B8C-83A1-F6EECF244321}">
                <p14:modId xmlns:p14="http://schemas.microsoft.com/office/powerpoint/2010/main" val="1900771851"/>
              </p:ext>
            </p:extLst>
          </p:nvPr>
        </p:nvGraphicFramePr>
        <p:xfrm>
          <a:off x="731169" y="5589487"/>
          <a:ext cx="3057525" cy="469900"/>
        </p:xfrm>
        <a:graphic>
          <a:graphicData uri="http://schemas.openxmlformats.org/presentationml/2006/ole">
            <mc:AlternateContent xmlns:mc="http://schemas.openxmlformats.org/markup-compatibility/2006">
              <mc:Choice xmlns:v="urn:schemas-microsoft-com:vml" Requires="v">
                <p:oleObj name="Equation" r:id="rId14" imgW="1651000" imgH="254000" progId="Equation.DSMT4">
                  <p:embed/>
                </p:oleObj>
              </mc:Choice>
              <mc:Fallback>
                <p:oleObj name="Equation" r:id="rId14" imgW="1651000" imgH="254000" progId="Equation.DSMT4">
                  <p:embed/>
                  <p:pic>
                    <p:nvPicPr>
                      <p:cNvPr id="14" name="Object 7">
                        <a:extLst>
                          <a:ext uri="{FF2B5EF4-FFF2-40B4-BE49-F238E27FC236}">
                            <a16:creationId xmlns:a16="http://schemas.microsoft.com/office/drawing/2014/main" id="{81E8B77A-C4BF-4B3E-867B-3D23DE47EA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169" y="5589487"/>
                        <a:ext cx="30575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a:extLst>
              <a:ext uri="{FF2B5EF4-FFF2-40B4-BE49-F238E27FC236}">
                <a16:creationId xmlns:a16="http://schemas.microsoft.com/office/drawing/2014/main" id="{389B4F3B-A4BF-4F82-900B-D3DE82914F00}"/>
              </a:ext>
            </a:extLst>
          </p:cNvPr>
          <p:cNvGraphicFramePr>
            <a:graphicFrameLocks noChangeAspect="1"/>
          </p:cNvGraphicFramePr>
          <p:nvPr>
            <p:extLst>
              <p:ext uri="{D42A27DB-BD31-4B8C-83A1-F6EECF244321}">
                <p14:modId xmlns:p14="http://schemas.microsoft.com/office/powerpoint/2010/main" val="4195202007"/>
              </p:ext>
            </p:extLst>
          </p:nvPr>
        </p:nvGraphicFramePr>
        <p:xfrm>
          <a:off x="3826796" y="5691087"/>
          <a:ext cx="1081087" cy="330200"/>
        </p:xfrm>
        <a:graphic>
          <a:graphicData uri="http://schemas.openxmlformats.org/presentationml/2006/ole">
            <mc:AlternateContent xmlns:mc="http://schemas.openxmlformats.org/markup-compatibility/2006">
              <mc:Choice xmlns:v="urn:schemas-microsoft-com:vml" Requires="v">
                <p:oleObj name="Equation" r:id="rId16" imgW="583693" imgH="177646" progId="Equation.DSMT4">
                  <p:embed/>
                </p:oleObj>
              </mc:Choice>
              <mc:Fallback>
                <p:oleObj name="Equation" r:id="rId16" imgW="583693" imgH="177646" progId="Equation.DSMT4">
                  <p:embed/>
                  <p:pic>
                    <p:nvPicPr>
                      <p:cNvPr id="15" name="Object 8">
                        <a:extLst>
                          <a:ext uri="{FF2B5EF4-FFF2-40B4-BE49-F238E27FC236}">
                            <a16:creationId xmlns:a16="http://schemas.microsoft.com/office/drawing/2014/main" id="{389B4F3B-A4BF-4F82-900B-D3DE82914F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26796" y="5691087"/>
                        <a:ext cx="10810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9">
            <a:extLst>
              <a:ext uri="{FF2B5EF4-FFF2-40B4-BE49-F238E27FC236}">
                <a16:creationId xmlns:a16="http://schemas.microsoft.com/office/drawing/2014/main" id="{1E51C68F-5D1F-4E82-8F14-AA0769FF801C}"/>
              </a:ext>
            </a:extLst>
          </p:cNvPr>
          <p:cNvGraphicFramePr>
            <a:graphicFrameLocks noChangeAspect="1"/>
          </p:cNvGraphicFramePr>
          <p:nvPr>
            <p:extLst>
              <p:ext uri="{D42A27DB-BD31-4B8C-83A1-F6EECF244321}">
                <p14:modId xmlns:p14="http://schemas.microsoft.com/office/powerpoint/2010/main" val="3938819071"/>
              </p:ext>
            </p:extLst>
          </p:nvPr>
        </p:nvGraphicFramePr>
        <p:xfrm>
          <a:off x="1089945" y="6021287"/>
          <a:ext cx="1951037" cy="469900"/>
        </p:xfrm>
        <a:graphic>
          <a:graphicData uri="http://schemas.openxmlformats.org/presentationml/2006/ole">
            <mc:AlternateContent xmlns:mc="http://schemas.openxmlformats.org/markup-compatibility/2006">
              <mc:Choice xmlns:v="urn:schemas-microsoft-com:vml" Requires="v">
                <p:oleObj name="Equation" r:id="rId18" imgW="1054100" imgH="254000" progId="Equation.DSMT4">
                  <p:embed/>
                </p:oleObj>
              </mc:Choice>
              <mc:Fallback>
                <p:oleObj name="Equation" r:id="rId18" imgW="1054100" imgH="254000" progId="Equation.DSMT4">
                  <p:embed/>
                  <p:pic>
                    <p:nvPicPr>
                      <p:cNvPr id="16" name="Object 9">
                        <a:extLst>
                          <a:ext uri="{FF2B5EF4-FFF2-40B4-BE49-F238E27FC236}">
                            <a16:creationId xmlns:a16="http://schemas.microsoft.com/office/drawing/2014/main" id="{1E51C68F-5D1F-4E82-8F14-AA0769FF80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945" y="6021287"/>
                        <a:ext cx="19510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C893C36B-26D1-474A-A97D-80AC3567A5B6}"/>
              </a:ext>
            </a:extLst>
          </p:cNvPr>
          <p:cNvSpPr txBox="1"/>
          <p:nvPr/>
        </p:nvSpPr>
        <p:spPr>
          <a:xfrm>
            <a:off x="4007768" y="6021289"/>
            <a:ext cx="3780202"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Not equal, so not independent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7" dur="500"/>
                                        <p:tgtEl>
                                          <p:spTgt spid="2765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12" dur="500"/>
                                        <p:tgtEl>
                                          <p:spTgt spid="27651">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17" dur="500"/>
                                        <p:tgtEl>
                                          <p:spTgt spid="2765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B325F5-4B23-4062-8F4A-D15FBBD57E80}"/>
              </a:ext>
            </a:extLst>
          </p:cNvPr>
          <p:cNvSpPr txBox="1">
            <a:spLocks/>
          </p:cNvSpPr>
          <p:nvPr/>
        </p:nvSpPr>
        <p:spPr bwMode="auto">
          <a:xfrm>
            <a:off x="335360" y="91811"/>
            <a:ext cx="1152128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buFont typeface="Wingdings" panose="05000000000000000000" pitchFamily="2" charset="2"/>
              <a:buNone/>
            </a:pPr>
            <a:r>
              <a:rPr lang="en-CA" altLang="en-US" sz="2200" dirty="0"/>
              <a:t>Ex: Police report that 78% of drivers are given a breath test, 36% a blood test, and 22% are given both tests.</a:t>
            </a:r>
          </a:p>
          <a:p>
            <a:pPr eaLnBrk="1" hangingPunct="1">
              <a:buFont typeface="Wingdings" panose="05000000000000000000" pitchFamily="2" charset="2"/>
              <a:buNone/>
            </a:pPr>
            <a:r>
              <a:rPr lang="en-CA" altLang="en-US" sz="2200" dirty="0"/>
              <a:t>a) Are giving a DWI suspect a blood test and a breath test mutually exclusive?</a:t>
            </a:r>
          </a:p>
          <a:p>
            <a:pPr eaLnBrk="1" hangingPunct="1">
              <a:buFont typeface="Wingdings" panose="05000000000000000000" pitchFamily="2" charset="2"/>
              <a:buNone/>
            </a:pPr>
            <a:r>
              <a:rPr lang="en-CA" altLang="en-US" sz="2200" dirty="0"/>
              <a:t>b) Are giving the two tests independent? </a:t>
            </a:r>
          </a:p>
          <a:p>
            <a:pPr eaLnBrk="1" hangingPunct="1">
              <a:buFont typeface="Wingdings" panose="05000000000000000000" pitchFamily="2" charset="2"/>
              <a:buNone/>
            </a:pPr>
            <a:r>
              <a:rPr lang="en-CA" altLang="en-US" sz="2200" dirty="0"/>
              <a:t>c) Given that a driver already had a breath test, what is the probability that they will</a:t>
            </a:r>
          </a:p>
          <a:p>
            <a:pPr eaLnBrk="1" hangingPunct="1">
              <a:buNone/>
            </a:pPr>
            <a:r>
              <a:rPr lang="en-CA" altLang="en-US" sz="2200" dirty="0"/>
              <a:t>also get a blood test?</a:t>
            </a:r>
          </a:p>
          <a:p>
            <a:pPr eaLnBrk="1" hangingPunct="1"/>
            <a:r>
              <a:rPr lang="en-CA" altLang="en-US" sz="2200" dirty="0">
                <a:solidFill>
                  <a:srgbClr val="FF0000"/>
                </a:solidFill>
              </a:rPr>
              <a:t>Let A = {Event that suspect is given a breath test}.</a:t>
            </a:r>
          </a:p>
          <a:p>
            <a:pPr eaLnBrk="1" hangingPunct="1"/>
            <a:r>
              <a:rPr lang="en-CA" altLang="en-US" sz="2200" dirty="0">
                <a:solidFill>
                  <a:srgbClr val="FF0000"/>
                </a:solidFill>
              </a:rPr>
              <a:t>Let B = {Event that suspect is given a blood test}.</a:t>
            </a:r>
          </a:p>
        </p:txBody>
      </p:sp>
      <p:sp>
        <p:nvSpPr>
          <p:cNvPr id="2" name="Rectangle 1">
            <a:extLst>
              <a:ext uri="{FF2B5EF4-FFF2-40B4-BE49-F238E27FC236}">
                <a16:creationId xmlns:a16="http://schemas.microsoft.com/office/drawing/2014/main" id="{5E2167F3-1004-51AE-737C-E89793B67C1A}"/>
              </a:ext>
            </a:extLst>
          </p:cNvPr>
          <p:cNvSpPr/>
          <p:nvPr/>
        </p:nvSpPr>
        <p:spPr>
          <a:xfrm>
            <a:off x="551384" y="3356992"/>
            <a:ext cx="5328592" cy="3529012"/>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 name="Oval 2">
            <a:extLst>
              <a:ext uri="{FF2B5EF4-FFF2-40B4-BE49-F238E27FC236}">
                <a16:creationId xmlns:a16="http://schemas.microsoft.com/office/drawing/2014/main" id="{4BEA9CAF-4494-172B-D019-38A6F7E6D5E9}"/>
              </a:ext>
            </a:extLst>
          </p:cNvPr>
          <p:cNvSpPr/>
          <p:nvPr/>
        </p:nvSpPr>
        <p:spPr>
          <a:xfrm>
            <a:off x="1084793" y="3956951"/>
            <a:ext cx="2792860" cy="2674922"/>
          </a:xfrm>
          <a:prstGeom prst="ellipse">
            <a:avLst/>
          </a:prstGeom>
          <a:solidFill>
            <a:srgbClr val="FF0000">
              <a:alpha val="17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Oval 21">
            <a:extLst>
              <a:ext uri="{FF2B5EF4-FFF2-40B4-BE49-F238E27FC236}">
                <a16:creationId xmlns:a16="http://schemas.microsoft.com/office/drawing/2014/main" id="{E9D95553-444F-0826-3D8D-B923AE145FC6}"/>
              </a:ext>
            </a:extLst>
          </p:cNvPr>
          <p:cNvSpPr/>
          <p:nvPr/>
        </p:nvSpPr>
        <p:spPr>
          <a:xfrm>
            <a:off x="2597476" y="4009347"/>
            <a:ext cx="2792861" cy="2672302"/>
          </a:xfrm>
          <a:prstGeom prst="ellipse">
            <a:avLst/>
          </a:prstGeom>
          <a:solidFill>
            <a:srgbClr val="00B0F0">
              <a:alpha val="27000"/>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TextBox 24">
            <a:extLst>
              <a:ext uri="{FF2B5EF4-FFF2-40B4-BE49-F238E27FC236}">
                <a16:creationId xmlns:a16="http://schemas.microsoft.com/office/drawing/2014/main" id="{6C514520-5FF8-B97D-99E0-0A7B90447705}"/>
              </a:ext>
            </a:extLst>
          </p:cNvPr>
          <p:cNvSpPr txBox="1">
            <a:spLocks noChangeArrowheads="1"/>
          </p:cNvSpPr>
          <p:nvPr/>
        </p:nvSpPr>
        <p:spPr bwMode="auto">
          <a:xfrm>
            <a:off x="1413429" y="4159159"/>
            <a:ext cx="5918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4400" b="1" dirty="0">
                <a:solidFill>
                  <a:srgbClr val="FF0000"/>
                </a:solidFill>
                <a:latin typeface="Arial" panose="020B0604020202020204" pitchFamily="34" charset="0"/>
              </a:rPr>
              <a:t>A</a:t>
            </a:r>
          </a:p>
        </p:txBody>
      </p:sp>
      <p:sp>
        <p:nvSpPr>
          <p:cNvPr id="39" name="TextBox 24">
            <a:extLst>
              <a:ext uri="{FF2B5EF4-FFF2-40B4-BE49-F238E27FC236}">
                <a16:creationId xmlns:a16="http://schemas.microsoft.com/office/drawing/2014/main" id="{748FA62B-0E66-9ABC-D339-3346809D108C}"/>
              </a:ext>
            </a:extLst>
          </p:cNvPr>
          <p:cNvSpPr txBox="1">
            <a:spLocks noChangeArrowheads="1"/>
          </p:cNvSpPr>
          <p:nvPr/>
        </p:nvSpPr>
        <p:spPr bwMode="auto">
          <a:xfrm>
            <a:off x="4291120" y="4159158"/>
            <a:ext cx="5918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4400" b="1" dirty="0">
                <a:solidFill>
                  <a:srgbClr val="0070C0"/>
                </a:solidFill>
                <a:latin typeface="Arial" panose="020B0604020202020204" pitchFamily="34" charset="0"/>
              </a:rPr>
              <a:t>B</a:t>
            </a:r>
          </a:p>
        </p:txBody>
      </p:sp>
      <p:graphicFrame>
        <p:nvGraphicFramePr>
          <p:cNvPr id="54" name="Object 53">
            <a:extLst>
              <a:ext uri="{FF2B5EF4-FFF2-40B4-BE49-F238E27FC236}">
                <a16:creationId xmlns:a16="http://schemas.microsoft.com/office/drawing/2014/main" id="{4FBFF716-7648-4021-6C04-BFC770688598}"/>
              </a:ext>
            </a:extLst>
          </p:cNvPr>
          <p:cNvGraphicFramePr>
            <a:graphicFrameLocks noChangeAspect="1"/>
          </p:cNvGraphicFramePr>
          <p:nvPr>
            <p:extLst>
              <p:ext uri="{D42A27DB-BD31-4B8C-83A1-F6EECF244321}">
                <p14:modId xmlns:p14="http://schemas.microsoft.com/office/powerpoint/2010/main" val="2950908707"/>
              </p:ext>
            </p:extLst>
          </p:nvPr>
        </p:nvGraphicFramePr>
        <p:xfrm>
          <a:off x="2680232" y="5006094"/>
          <a:ext cx="1070896" cy="576636"/>
        </p:xfrm>
        <a:graphic>
          <a:graphicData uri="http://schemas.openxmlformats.org/presentationml/2006/ole">
            <mc:AlternateContent xmlns:mc="http://schemas.openxmlformats.org/markup-compatibility/2006">
              <mc:Choice xmlns:v="urn:schemas-microsoft-com:vml" Requires="v">
                <p:oleObj name="Equation" r:id="rId4" imgW="330120" imgH="177480" progId="Equation.DSMT4">
                  <p:embed/>
                </p:oleObj>
              </mc:Choice>
              <mc:Fallback>
                <p:oleObj name="Equation" r:id="rId4" imgW="330120" imgH="177480" progId="Equation.DSMT4">
                  <p:embed/>
                  <p:pic>
                    <p:nvPicPr>
                      <p:cNvPr id="54" name="Object 53">
                        <a:extLst>
                          <a:ext uri="{FF2B5EF4-FFF2-40B4-BE49-F238E27FC236}">
                            <a16:creationId xmlns:a16="http://schemas.microsoft.com/office/drawing/2014/main" id="{4FBFF716-7648-4021-6C04-BFC770688598}"/>
                          </a:ext>
                        </a:extLst>
                      </p:cNvPr>
                      <p:cNvPicPr/>
                      <p:nvPr/>
                    </p:nvPicPr>
                    <p:blipFill>
                      <a:blip r:embed="rId5"/>
                      <a:stretch>
                        <a:fillRect/>
                      </a:stretch>
                    </p:blipFill>
                    <p:spPr>
                      <a:xfrm>
                        <a:off x="2680232" y="5006094"/>
                        <a:ext cx="1070896" cy="576636"/>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964784F6-F603-B48F-15AC-B459B41E31A0}"/>
              </a:ext>
            </a:extLst>
          </p:cNvPr>
          <p:cNvGraphicFramePr>
            <a:graphicFrameLocks noChangeAspect="1"/>
          </p:cNvGraphicFramePr>
          <p:nvPr>
            <p:extLst>
              <p:ext uri="{D42A27DB-BD31-4B8C-83A1-F6EECF244321}">
                <p14:modId xmlns:p14="http://schemas.microsoft.com/office/powerpoint/2010/main" val="2765254405"/>
              </p:ext>
            </p:extLst>
          </p:nvPr>
        </p:nvGraphicFramePr>
        <p:xfrm>
          <a:off x="4079776" y="4988776"/>
          <a:ext cx="1028700" cy="576263"/>
        </p:xfrm>
        <a:graphic>
          <a:graphicData uri="http://schemas.openxmlformats.org/presentationml/2006/ole">
            <mc:AlternateContent xmlns:mc="http://schemas.openxmlformats.org/markup-compatibility/2006">
              <mc:Choice xmlns:v="urn:schemas-microsoft-com:vml" Requires="v">
                <p:oleObj name="Equation" r:id="rId6" imgW="317160" imgH="177480" progId="Equation.DSMT4">
                  <p:embed/>
                </p:oleObj>
              </mc:Choice>
              <mc:Fallback>
                <p:oleObj name="Equation" r:id="rId6" imgW="317160" imgH="177480" progId="Equation.DSMT4">
                  <p:embed/>
                  <p:pic>
                    <p:nvPicPr>
                      <p:cNvPr id="55" name="Object 54">
                        <a:extLst>
                          <a:ext uri="{FF2B5EF4-FFF2-40B4-BE49-F238E27FC236}">
                            <a16:creationId xmlns:a16="http://schemas.microsoft.com/office/drawing/2014/main" id="{964784F6-F603-B48F-15AC-B459B41E31A0}"/>
                          </a:ext>
                        </a:extLst>
                      </p:cNvPr>
                      <p:cNvPicPr/>
                      <p:nvPr/>
                    </p:nvPicPr>
                    <p:blipFill>
                      <a:blip r:embed="rId7"/>
                      <a:stretch>
                        <a:fillRect/>
                      </a:stretch>
                    </p:blipFill>
                    <p:spPr>
                      <a:xfrm>
                        <a:off x="4079776" y="4988776"/>
                        <a:ext cx="1028700" cy="576263"/>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B6BC6276-15E0-DC8B-1132-94A226B4762B}"/>
              </a:ext>
            </a:extLst>
          </p:cNvPr>
          <p:cNvGraphicFramePr>
            <a:graphicFrameLocks noChangeAspect="1"/>
          </p:cNvGraphicFramePr>
          <p:nvPr>
            <p:extLst>
              <p:ext uri="{D42A27DB-BD31-4B8C-83A1-F6EECF244321}">
                <p14:modId xmlns:p14="http://schemas.microsoft.com/office/powerpoint/2010/main" val="1231900261"/>
              </p:ext>
            </p:extLst>
          </p:nvPr>
        </p:nvGraphicFramePr>
        <p:xfrm>
          <a:off x="1272667" y="5006094"/>
          <a:ext cx="1028700" cy="576263"/>
        </p:xfrm>
        <a:graphic>
          <a:graphicData uri="http://schemas.openxmlformats.org/presentationml/2006/ole">
            <mc:AlternateContent xmlns:mc="http://schemas.openxmlformats.org/markup-compatibility/2006">
              <mc:Choice xmlns:v="urn:schemas-microsoft-com:vml" Requires="v">
                <p:oleObj name="Equation" r:id="rId8" imgW="317160" imgH="177480" progId="Equation.DSMT4">
                  <p:embed/>
                </p:oleObj>
              </mc:Choice>
              <mc:Fallback>
                <p:oleObj name="Equation" r:id="rId8" imgW="317160" imgH="177480" progId="Equation.DSMT4">
                  <p:embed/>
                  <p:pic>
                    <p:nvPicPr>
                      <p:cNvPr id="56" name="Object 55">
                        <a:extLst>
                          <a:ext uri="{FF2B5EF4-FFF2-40B4-BE49-F238E27FC236}">
                            <a16:creationId xmlns:a16="http://schemas.microsoft.com/office/drawing/2014/main" id="{B6BC6276-15E0-DC8B-1132-94A226B4762B}"/>
                          </a:ext>
                        </a:extLst>
                      </p:cNvPr>
                      <p:cNvPicPr/>
                      <p:nvPr/>
                    </p:nvPicPr>
                    <p:blipFill>
                      <a:blip r:embed="rId9"/>
                      <a:stretch>
                        <a:fillRect/>
                      </a:stretch>
                    </p:blipFill>
                    <p:spPr>
                      <a:xfrm>
                        <a:off x="1272667" y="5006094"/>
                        <a:ext cx="1028700" cy="576263"/>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647D3A1F-338C-E673-DB5C-4FF313EB8B3C}"/>
              </a:ext>
            </a:extLst>
          </p:cNvPr>
          <p:cNvGraphicFramePr>
            <a:graphicFrameLocks noChangeAspect="1"/>
          </p:cNvGraphicFramePr>
          <p:nvPr>
            <p:extLst>
              <p:ext uri="{D42A27DB-BD31-4B8C-83A1-F6EECF244321}">
                <p14:modId xmlns:p14="http://schemas.microsoft.com/office/powerpoint/2010/main" val="3732788798"/>
              </p:ext>
            </p:extLst>
          </p:nvPr>
        </p:nvGraphicFramePr>
        <p:xfrm>
          <a:off x="6007885" y="4061902"/>
          <a:ext cx="1847850" cy="797112"/>
        </p:xfrm>
        <a:graphic>
          <a:graphicData uri="http://schemas.openxmlformats.org/presentationml/2006/ole">
            <mc:AlternateContent xmlns:mc="http://schemas.openxmlformats.org/markup-compatibility/2006">
              <mc:Choice xmlns:v="urn:schemas-microsoft-com:vml" Requires="v">
                <p:oleObj name="Equation" r:id="rId10" imgW="647640" imgH="279360" progId="Equation.DSMT4">
                  <p:embed/>
                </p:oleObj>
              </mc:Choice>
              <mc:Fallback>
                <p:oleObj name="Equation" r:id="rId10" imgW="647640" imgH="279360" progId="Equation.DSMT4">
                  <p:embed/>
                  <p:pic>
                    <p:nvPicPr>
                      <p:cNvPr id="57" name="Object 56">
                        <a:extLst>
                          <a:ext uri="{FF2B5EF4-FFF2-40B4-BE49-F238E27FC236}">
                            <a16:creationId xmlns:a16="http://schemas.microsoft.com/office/drawing/2014/main" id="{647D3A1F-338C-E673-DB5C-4FF313EB8B3C}"/>
                          </a:ext>
                        </a:extLst>
                      </p:cNvPr>
                      <p:cNvPicPr/>
                      <p:nvPr/>
                    </p:nvPicPr>
                    <p:blipFill>
                      <a:blip r:embed="rId11"/>
                      <a:stretch>
                        <a:fillRect/>
                      </a:stretch>
                    </p:blipFill>
                    <p:spPr>
                      <a:xfrm>
                        <a:off x="6007885" y="4061902"/>
                        <a:ext cx="1847850" cy="797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39F845BF-F5C7-E25F-2C54-EDFE1575207E}"/>
              </a:ext>
            </a:extLst>
          </p:cNvPr>
          <p:cNvGraphicFramePr>
            <a:graphicFrameLocks noChangeAspect="1"/>
          </p:cNvGraphicFramePr>
          <p:nvPr>
            <p:extLst>
              <p:ext uri="{D42A27DB-BD31-4B8C-83A1-F6EECF244321}">
                <p14:modId xmlns:p14="http://schemas.microsoft.com/office/powerpoint/2010/main" val="3224045995"/>
              </p:ext>
            </p:extLst>
          </p:nvPr>
        </p:nvGraphicFramePr>
        <p:xfrm>
          <a:off x="7926068" y="3790533"/>
          <a:ext cx="2392362" cy="1339850"/>
        </p:xfrm>
        <a:graphic>
          <a:graphicData uri="http://schemas.openxmlformats.org/presentationml/2006/ole">
            <mc:AlternateContent xmlns:mc="http://schemas.openxmlformats.org/markup-compatibility/2006">
              <mc:Choice xmlns:v="urn:schemas-microsoft-com:vml" Requires="v">
                <p:oleObj name="Equation" r:id="rId12" imgW="838080" imgH="469800" progId="Equation.DSMT4">
                  <p:embed/>
                </p:oleObj>
              </mc:Choice>
              <mc:Fallback>
                <p:oleObj name="Equation" r:id="rId12" imgW="838080" imgH="469800" progId="Equation.DSMT4">
                  <p:embed/>
                  <p:pic>
                    <p:nvPicPr>
                      <p:cNvPr id="58" name="Object 57">
                        <a:extLst>
                          <a:ext uri="{FF2B5EF4-FFF2-40B4-BE49-F238E27FC236}">
                            <a16:creationId xmlns:a16="http://schemas.microsoft.com/office/drawing/2014/main" id="{39F845BF-F5C7-E25F-2C54-EDFE1575207E}"/>
                          </a:ext>
                        </a:extLst>
                      </p:cNvPr>
                      <p:cNvPicPr/>
                      <p:nvPr/>
                    </p:nvPicPr>
                    <p:blipFill>
                      <a:blip r:embed="rId13"/>
                      <a:stretch>
                        <a:fillRect/>
                      </a:stretch>
                    </p:blipFill>
                    <p:spPr>
                      <a:xfrm>
                        <a:off x="7926068" y="3790533"/>
                        <a:ext cx="2392362" cy="1339850"/>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39763F34-6C14-AF84-9BD4-C6BC5596C268}"/>
              </a:ext>
            </a:extLst>
          </p:cNvPr>
          <p:cNvGraphicFramePr>
            <a:graphicFrameLocks noChangeAspect="1"/>
          </p:cNvGraphicFramePr>
          <p:nvPr>
            <p:extLst>
              <p:ext uri="{D42A27DB-BD31-4B8C-83A1-F6EECF244321}">
                <p14:modId xmlns:p14="http://schemas.microsoft.com/office/powerpoint/2010/main" val="2163073801"/>
              </p:ext>
            </p:extLst>
          </p:nvPr>
        </p:nvGraphicFramePr>
        <p:xfrm>
          <a:off x="7608168" y="5309614"/>
          <a:ext cx="979487" cy="1122363"/>
        </p:xfrm>
        <a:graphic>
          <a:graphicData uri="http://schemas.openxmlformats.org/presentationml/2006/ole">
            <mc:AlternateContent xmlns:mc="http://schemas.openxmlformats.org/markup-compatibility/2006">
              <mc:Choice xmlns:v="urn:schemas-microsoft-com:vml" Requires="v">
                <p:oleObj name="Equation" r:id="rId14" imgW="342720" imgH="393480" progId="Equation.DSMT4">
                  <p:embed/>
                </p:oleObj>
              </mc:Choice>
              <mc:Fallback>
                <p:oleObj name="Equation" r:id="rId14" imgW="342720" imgH="393480" progId="Equation.DSMT4">
                  <p:embed/>
                  <p:pic>
                    <p:nvPicPr>
                      <p:cNvPr id="59" name="Object 58">
                        <a:extLst>
                          <a:ext uri="{FF2B5EF4-FFF2-40B4-BE49-F238E27FC236}">
                            <a16:creationId xmlns:a16="http://schemas.microsoft.com/office/drawing/2014/main" id="{39763F34-6C14-AF84-9BD4-C6BC5596C268}"/>
                          </a:ext>
                        </a:extLst>
                      </p:cNvPr>
                      <p:cNvPicPr/>
                      <p:nvPr/>
                    </p:nvPicPr>
                    <p:blipFill>
                      <a:blip r:embed="rId15"/>
                      <a:stretch>
                        <a:fillRect/>
                      </a:stretch>
                    </p:blipFill>
                    <p:spPr>
                      <a:xfrm>
                        <a:off x="7608168" y="5309614"/>
                        <a:ext cx="979487" cy="1122363"/>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62B30BE0-5AD4-57A2-DC70-25A1666EA109}"/>
              </a:ext>
            </a:extLst>
          </p:cNvPr>
          <p:cNvGraphicFramePr>
            <a:graphicFrameLocks noChangeAspect="1"/>
          </p:cNvGraphicFramePr>
          <p:nvPr>
            <p:extLst>
              <p:ext uri="{D42A27DB-BD31-4B8C-83A1-F6EECF244321}">
                <p14:modId xmlns:p14="http://schemas.microsoft.com/office/powerpoint/2010/main" val="838719618"/>
              </p:ext>
            </p:extLst>
          </p:nvPr>
        </p:nvGraphicFramePr>
        <p:xfrm>
          <a:off x="7999759" y="5949280"/>
          <a:ext cx="544513" cy="506412"/>
        </p:xfrm>
        <a:graphic>
          <a:graphicData uri="http://schemas.openxmlformats.org/presentationml/2006/ole">
            <mc:AlternateContent xmlns:mc="http://schemas.openxmlformats.org/markup-compatibility/2006">
              <mc:Choice xmlns:v="urn:schemas-microsoft-com:vml" Requires="v">
                <p:oleObj name="Equation" r:id="rId16" imgW="190440" imgH="177480" progId="Equation.DSMT4">
                  <p:embed/>
                </p:oleObj>
              </mc:Choice>
              <mc:Fallback>
                <p:oleObj name="Equation" r:id="rId16" imgW="190440" imgH="177480" progId="Equation.DSMT4">
                  <p:embed/>
                  <p:pic>
                    <p:nvPicPr>
                      <p:cNvPr id="60" name="Object 59">
                        <a:extLst>
                          <a:ext uri="{FF2B5EF4-FFF2-40B4-BE49-F238E27FC236}">
                            <a16:creationId xmlns:a16="http://schemas.microsoft.com/office/drawing/2014/main" id="{62B30BE0-5AD4-57A2-DC70-25A1666EA109}"/>
                          </a:ext>
                        </a:extLst>
                      </p:cNvPr>
                      <p:cNvPicPr/>
                      <p:nvPr/>
                    </p:nvPicPr>
                    <p:blipFill>
                      <a:blip r:embed="rId17"/>
                      <a:stretch>
                        <a:fillRect/>
                      </a:stretch>
                    </p:blipFill>
                    <p:spPr>
                      <a:xfrm>
                        <a:off x="7999759" y="5949280"/>
                        <a:ext cx="544513" cy="5064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4018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B9C2-A229-4A37-B4F9-7D6352477D7D}"/>
              </a:ext>
            </a:extLst>
          </p:cNvPr>
          <p:cNvSpPr>
            <a:spLocks noGrp="1"/>
          </p:cNvSpPr>
          <p:nvPr>
            <p:ph type="title"/>
          </p:nvPr>
        </p:nvSpPr>
        <p:spPr>
          <a:xfrm>
            <a:off x="1981200" y="274643"/>
            <a:ext cx="7467600" cy="490537"/>
          </a:xfrm>
        </p:spPr>
        <p:txBody>
          <a:bodyPr/>
          <a:lstStyle/>
          <a:p>
            <a:pPr eaLnBrk="1" fontAlgn="auto" hangingPunct="1">
              <a:spcAft>
                <a:spcPts val="0"/>
              </a:spcAft>
              <a:defRPr/>
            </a:pPr>
            <a:r>
              <a:rPr lang="en-CA" sz="2200" dirty="0"/>
              <a:t>Example –Page 378, #6.64 </a:t>
            </a:r>
          </a:p>
        </p:txBody>
      </p:sp>
      <p:sp>
        <p:nvSpPr>
          <p:cNvPr id="30723" name="Content Placeholder 2">
            <a:extLst>
              <a:ext uri="{FF2B5EF4-FFF2-40B4-BE49-F238E27FC236}">
                <a16:creationId xmlns:a16="http://schemas.microsoft.com/office/drawing/2014/main" id="{749B836C-02A6-4809-95C9-B80095BB2341}"/>
              </a:ext>
            </a:extLst>
          </p:cNvPr>
          <p:cNvSpPr>
            <a:spLocks noGrp="1"/>
          </p:cNvSpPr>
          <p:nvPr>
            <p:ph sz="quarter" idx="1"/>
          </p:nvPr>
        </p:nvSpPr>
        <p:spPr>
          <a:xfrm>
            <a:off x="263355" y="765175"/>
            <a:ext cx="11593287" cy="2376488"/>
          </a:xfrm>
        </p:spPr>
        <p:txBody>
          <a:bodyPr/>
          <a:lstStyle/>
          <a:p>
            <a:pPr eaLnBrk="1" hangingPunct="1">
              <a:buFont typeface="Wingdings" panose="05000000000000000000" pitchFamily="2" charset="2"/>
              <a:buNone/>
            </a:pPr>
            <a:r>
              <a:rPr lang="en-CA" altLang="en-US" sz="2200" dirty="0"/>
              <a:t>Ex: Enzyme immuno-assay (EIA) tests are used to detect the presence of HIV antibodies, the virus that causes AIDS.  These antibodies indicate the presence of the virus. The test is only 99.85% accurate. Which means, if you have the antibodies, the tests will come back 99.85% positive.  Probabilities are listed below:  (NOTE: It is estimated that 1% of the population have HIV antibodies in their blood)</a:t>
            </a:r>
          </a:p>
        </p:txBody>
      </p:sp>
      <p:pic>
        <p:nvPicPr>
          <p:cNvPr id="30724" name="Picture 2">
            <a:extLst>
              <a:ext uri="{FF2B5EF4-FFF2-40B4-BE49-F238E27FC236}">
                <a16:creationId xmlns:a16="http://schemas.microsoft.com/office/drawing/2014/main" id="{CEDCCBAC-C67A-4A00-AC84-A09CDD941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40" y="2708895"/>
            <a:ext cx="82486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5" name="Object 2">
            <a:extLst>
              <a:ext uri="{FF2B5EF4-FFF2-40B4-BE49-F238E27FC236}">
                <a16:creationId xmlns:a16="http://schemas.microsoft.com/office/drawing/2014/main" id="{8703265A-54C5-4F54-817E-36C8DF5E8070}"/>
              </a:ext>
            </a:extLst>
          </p:cNvPr>
          <p:cNvGraphicFramePr>
            <a:graphicFrameLocks noChangeAspect="1"/>
          </p:cNvGraphicFramePr>
          <p:nvPr>
            <p:extLst>
              <p:ext uri="{D42A27DB-BD31-4B8C-83A1-F6EECF244321}">
                <p14:modId xmlns:p14="http://schemas.microsoft.com/office/powerpoint/2010/main" val="4165606831"/>
              </p:ext>
            </p:extLst>
          </p:nvPr>
        </p:nvGraphicFramePr>
        <p:xfrm>
          <a:off x="2541319" y="3615408"/>
          <a:ext cx="1025525" cy="403225"/>
        </p:xfrm>
        <a:graphic>
          <a:graphicData uri="http://schemas.openxmlformats.org/presentationml/2006/ole">
            <mc:AlternateContent xmlns:mc="http://schemas.openxmlformats.org/markup-compatibility/2006">
              <mc:Choice xmlns:v="urn:schemas-microsoft-com:vml" Requires="v">
                <p:oleObj name="Equation" r:id="rId5" imgW="647419" imgH="253890" progId="Equation.DSMT4">
                  <p:embed/>
                </p:oleObj>
              </mc:Choice>
              <mc:Fallback>
                <p:oleObj name="Equation" r:id="rId5" imgW="647419" imgH="253890" progId="Equation.DSMT4">
                  <p:embed/>
                  <p:pic>
                    <p:nvPicPr>
                      <p:cNvPr id="30725" name="Object 2">
                        <a:extLst>
                          <a:ext uri="{FF2B5EF4-FFF2-40B4-BE49-F238E27FC236}">
                            <a16:creationId xmlns:a16="http://schemas.microsoft.com/office/drawing/2014/main" id="{8703265A-54C5-4F54-817E-36C8DF5E8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319" y="3615408"/>
                        <a:ext cx="1025525" cy="403225"/>
                      </a:xfrm>
                      <a:prstGeom prst="rect">
                        <a:avLst/>
                      </a:prstGeom>
                      <a:solidFill>
                        <a:schemeClr val="bg1">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6" name="Object 6">
            <a:extLst>
              <a:ext uri="{FF2B5EF4-FFF2-40B4-BE49-F238E27FC236}">
                <a16:creationId xmlns:a16="http://schemas.microsoft.com/office/drawing/2014/main" id="{C8E50E62-E4D5-4392-B6D5-1E081FC0F1AE}"/>
              </a:ext>
            </a:extLst>
          </p:cNvPr>
          <p:cNvGraphicFramePr>
            <a:graphicFrameLocks noChangeAspect="1"/>
          </p:cNvGraphicFramePr>
          <p:nvPr>
            <p:extLst>
              <p:ext uri="{D42A27DB-BD31-4B8C-83A1-F6EECF244321}">
                <p14:modId xmlns:p14="http://schemas.microsoft.com/office/powerpoint/2010/main" val="3505698420"/>
              </p:ext>
            </p:extLst>
          </p:nvPr>
        </p:nvGraphicFramePr>
        <p:xfrm>
          <a:off x="2541319" y="4012532"/>
          <a:ext cx="1165225" cy="423863"/>
        </p:xfrm>
        <a:graphic>
          <a:graphicData uri="http://schemas.openxmlformats.org/presentationml/2006/ole">
            <mc:AlternateContent xmlns:mc="http://schemas.openxmlformats.org/markup-compatibility/2006">
              <mc:Choice xmlns:v="urn:schemas-microsoft-com:vml" Requires="v">
                <p:oleObj name="Equation" r:id="rId7" imgW="736280" imgH="266584" progId="Equation.DSMT4">
                  <p:embed/>
                </p:oleObj>
              </mc:Choice>
              <mc:Fallback>
                <p:oleObj name="Equation" r:id="rId7" imgW="736280" imgH="266584" progId="Equation.DSMT4">
                  <p:embed/>
                  <p:pic>
                    <p:nvPicPr>
                      <p:cNvPr id="30726" name="Object 6">
                        <a:extLst>
                          <a:ext uri="{FF2B5EF4-FFF2-40B4-BE49-F238E27FC236}">
                            <a16:creationId xmlns:a16="http://schemas.microsoft.com/office/drawing/2014/main" id="{C8E50E62-E4D5-4392-B6D5-1E081FC0F1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1319" y="4012532"/>
                        <a:ext cx="1165225" cy="423863"/>
                      </a:xfrm>
                      <a:prstGeom prst="rect">
                        <a:avLst/>
                      </a:prstGeom>
                      <a:solidFill>
                        <a:schemeClr val="bg1">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TextBox 8">
            <a:extLst>
              <a:ext uri="{FF2B5EF4-FFF2-40B4-BE49-F238E27FC236}">
                <a16:creationId xmlns:a16="http://schemas.microsoft.com/office/drawing/2014/main" id="{8C2891F0-EF17-4B53-AFF8-B49484441CB3}"/>
              </a:ext>
            </a:extLst>
          </p:cNvPr>
          <p:cNvSpPr txBox="1">
            <a:spLocks noChangeArrowheads="1"/>
          </p:cNvSpPr>
          <p:nvPr/>
        </p:nvSpPr>
        <p:spPr bwMode="auto">
          <a:xfrm>
            <a:off x="335360" y="4709695"/>
            <a:ext cx="10513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CA" altLang="en-US" dirty="0"/>
              <a:t>Note: Someone who is HIV positive may be unaware of their disease. When the EIA test is performed, they don’t actually know their medical condition</a:t>
            </a:r>
          </a:p>
        </p:txBody>
      </p:sp>
      <p:sp>
        <p:nvSpPr>
          <p:cNvPr id="30728" name="TextBox 9">
            <a:extLst>
              <a:ext uri="{FF2B5EF4-FFF2-40B4-BE49-F238E27FC236}">
                <a16:creationId xmlns:a16="http://schemas.microsoft.com/office/drawing/2014/main" id="{3CD5FF08-CF28-4B9B-87E7-FABA2412567D}"/>
              </a:ext>
            </a:extLst>
          </p:cNvPr>
          <p:cNvSpPr txBox="1">
            <a:spLocks noChangeArrowheads="1"/>
          </p:cNvSpPr>
          <p:nvPr/>
        </p:nvSpPr>
        <p:spPr bwMode="auto">
          <a:xfrm>
            <a:off x="551387" y="5355806"/>
            <a:ext cx="7272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CA" altLang="en-US" dirty="0"/>
              <a:t>So cases of a false positive or a false negative can occur!</a:t>
            </a:r>
          </a:p>
        </p:txBody>
      </p:sp>
      <p:sp>
        <p:nvSpPr>
          <p:cNvPr id="30729" name="TextBox 10">
            <a:extLst>
              <a:ext uri="{FF2B5EF4-FFF2-40B4-BE49-F238E27FC236}">
                <a16:creationId xmlns:a16="http://schemas.microsoft.com/office/drawing/2014/main" id="{DF2DF478-B7B9-4CCD-ADF9-BF0E8BD02C33}"/>
              </a:ext>
            </a:extLst>
          </p:cNvPr>
          <p:cNvSpPr txBox="1">
            <a:spLocks noChangeArrowheads="1"/>
          </p:cNvSpPr>
          <p:nvPr/>
        </p:nvSpPr>
        <p:spPr bwMode="auto">
          <a:xfrm>
            <a:off x="2151856" y="5684415"/>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CA" altLang="en-US"/>
              <a:t>False positive – you don’t have HIV but tests say Positive</a:t>
            </a:r>
          </a:p>
        </p:txBody>
      </p:sp>
      <p:sp>
        <p:nvSpPr>
          <p:cNvPr id="30730" name="TextBox 11">
            <a:extLst>
              <a:ext uri="{FF2B5EF4-FFF2-40B4-BE49-F238E27FC236}">
                <a16:creationId xmlns:a16="http://schemas.microsoft.com/office/drawing/2014/main" id="{02A6DFD4-6B4A-49AE-90A5-ABE7D324C4C5}"/>
              </a:ext>
            </a:extLst>
          </p:cNvPr>
          <p:cNvSpPr txBox="1">
            <a:spLocks noChangeArrowheads="1"/>
          </p:cNvSpPr>
          <p:nvPr/>
        </p:nvSpPr>
        <p:spPr bwMode="auto">
          <a:xfrm>
            <a:off x="2151856" y="6011441"/>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CA" altLang="en-US"/>
              <a:t>False negative – you  have HIV but tests say Negative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fade">
                                      <p:cBhvr>
                                        <p:cTn id="1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9F721FBE-CD61-4BEA-A328-A50563744227}"/>
              </a:ext>
            </a:extLst>
          </p:cNvPr>
          <p:cNvSpPr>
            <a:spLocks noGrp="1"/>
          </p:cNvSpPr>
          <p:nvPr>
            <p:ph sz="quarter" idx="1"/>
          </p:nvPr>
        </p:nvSpPr>
        <p:spPr>
          <a:xfrm>
            <a:off x="263355" y="115892"/>
            <a:ext cx="11377263" cy="6408737"/>
          </a:xfrm>
        </p:spPr>
        <p:txBody>
          <a:bodyPr/>
          <a:lstStyle/>
          <a:p>
            <a:pPr eaLnBrk="1" hangingPunct="1">
              <a:buFont typeface="Wingdings" panose="05000000000000000000" pitchFamily="2" charset="2"/>
              <a:buNone/>
            </a:pPr>
            <a:r>
              <a:rPr lang="en-CA" altLang="en-US" sz="2200" dirty="0"/>
              <a:t>A) Create a TREE or VENN diagram to illustrate the probability of events</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B) What is the probability that someone who got tested positive and does actually have HIV?  </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C) What is the probability that someone got tested positive but doesn’t actually have HIV? Is this high or low?</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D) What is the probability of a false negative?  When someone is tested negative for HIV, but actually has HIV?  Which is more likely?  False positive or False negatives?</a:t>
            </a:r>
          </a:p>
          <a:p>
            <a:pPr eaLnBrk="1" hangingPunct="1">
              <a:buFont typeface="Wingdings" panose="05000000000000000000" pitchFamily="2" charset="2"/>
              <a:buNone/>
            </a:pPr>
            <a:endParaRPr lang="en-CA" altLang="en-US" sz="2200" dirty="0"/>
          </a:p>
          <a:p>
            <a:pPr eaLnBrk="1" hangingPunct="1">
              <a:buFont typeface="Wingdings" panose="05000000000000000000" pitchFamily="2" charset="2"/>
              <a:buNone/>
            </a:pPr>
            <a:r>
              <a:rPr lang="en-CA" altLang="en-US" sz="2200" dirty="0"/>
              <a:t>E) Many medical professionals would claim that this test is </a:t>
            </a:r>
            <a:br>
              <a:rPr lang="en-CA" altLang="en-US" sz="2200" dirty="0"/>
            </a:br>
            <a:r>
              <a:rPr lang="en-CA" altLang="en-US" sz="2200" dirty="0"/>
              <a:t>99.85% accurate, but what does this percentage actually imply?  How reliable is this test?  Why is it accurate or inaccurate? </a:t>
            </a:r>
          </a:p>
          <a:p>
            <a:pPr eaLnBrk="1" hangingPunct="1">
              <a:buFont typeface="Wingdings" panose="05000000000000000000" pitchFamily="2" charset="2"/>
              <a:buNone/>
            </a:pPr>
            <a:endParaRPr lang="en-CA" altLang="en-US" sz="22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1B141B8-5C76-EB6E-C326-D5468E81B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5" y="700087"/>
            <a:ext cx="82486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a:extLst>
              <a:ext uri="{FF2B5EF4-FFF2-40B4-BE49-F238E27FC236}">
                <a16:creationId xmlns:a16="http://schemas.microsoft.com/office/drawing/2014/main" id="{ACB28E3F-E347-DE5C-C8AA-F058405B6360}"/>
              </a:ext>
            </a:extLst>
          </p:cNvPr>
          <p:cNvGraphicFramePr>
            <a:graphicFrameLocks noChangeAspect="1"/>
          </p:cNvGraphicFramePr>
          <p:nvPr>
            <p:extLst>
              <p:ext uri="{D42A27DB-BD31-4B8C-83A1-F6EECF244321}">
                <p14:modId xmlns:p14="http://schemas.microsoft.com/office/powerpoint/2010/main" val="1379369020"/>
              </p:ext>
            </p:extLst>
          </p:nvPr>
        </p:nvGraphicFramePr>
        <p:xfrm>
          <a:off x="1637484" y="1606600"/>
          <a:ext cx="1025525" cy="403225"/>
        </p:xfrm>
        <a:graphic>
          <a:graphicData uri="http://schemas.openxmlformats.org/presentationml/2006/ole">
            <mc:AlternateContent xmlns:mc="http://schemas.openxmlformats.org/markup-compatibility/2006">
              <mc:Choice xmlns:v="urn:schemas-microsoft-com:vml" Requires="v">
                <p:oleObj name="Equation" r:id="rId3" imgW="647419" imgH="253890" progId="Equation.DSMT4">
                  <p:embed/>
                </p:oleObj>
              </mc:Choice>
              <mc:Fallback>
                <p:oleObj name="Equation" r:id="rId3" imgW="647419" imgH="253890" progId="Equation.DSMT4">
                  <p:embed/>
                  <p:pic>
                    <p:nvPicPr>
                      <p:cNvPr id="5" name="Object 2">
                        <a:extLst>
                          <a:ext uri="{FF2B5EF4-FFF2-40B4-BE49-F238E27FC236}">
                            <a16:creationId xmlns:a16="http://schemas.microsoft.com/office/drawing/2014/main" id="{ACB28E3F-E347-DE5C-C8AA-F058405B6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484" y="1606600"/>
                        <a:ext cx="1025525" cy="403225"/>
                      </a:xfrm>
                      <a:prstGeom prst="rect">
                        <a:avLst/>
                      </a:prstGeom>
                      <a:solidFill>
                        <a:schemeClr val="bg1">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6">
            <a:extLst>
              <a:ext uri="{FF2B5EF4-FFF2-40B4-BE49-F238E27FC236}">
                <a16:creationId xmlns:a16="http://schemas.microsoft.com/office/drawing/2014/main" id="{44AA5145-8FD5-EB5B-B361-FF4E93A9EB55}"/>
              </a:ext>
            </a:extLst>
          </p:cNvPr>
          <p:cNvGraphicFramePr>
            <a:graphicFrameLocks noChangeAspect="1"/>
          </p:cNvGraphicFramePr>
          <p:nvPr>
            <p:extLst>
              <p:ext uri="{D42A27DB-BD31-4B8C-83A1-F6EECF244321}">
                <p14:modId xmlns:p14="http://schemas.microsoft.com/office/powerpoint/2010/main" val="1557798918"/>
              </p:ext>
            </p:extLst>
          </p:nvPr>
        </p:nvGraphicFramePr>
        <p:xfrm>
          <a:off x="1637484" y="2003724"/>
          <a:ext cx="1165225" cy="423863"/>
        </p:xfrm>
        <a:graphic>
          <a:graphicData uri="http://schemas.openxmlformats.org/presentationml/2006/ole">
            <mc:AlternateContent xmlns:mc="http://schemas.openxmlformats.org/markup-compatibility/2006">
              <mc:Choice xmlns:v="urn:schemas-microsoft-com:vml" Requires="v">
                <p:oleObj name="Equation" r:id="rId5" imgW="736280" imgH="266584" progId="Equation.DSMT4">
                  <p:embed/>
                </p:oleObj>
              </mc:Choice>
              <mc:Fallback>
                <p:oleObj name="Equation" r:id="rId5" imgW="736280" imgH="266584" progId="Equation.DSMT4">
                  <p:embed/>
                  <p:pic>
                    <p:nvPicPr>
                      <p:cNvPr id="6" name="Object 6">
                        <a:extLst>
                          <a:ext uri="{FF2B5EF4-FFF2-40B4-BE49-F238E27FC236}">
                            <a16:creationId xmlns:a16="http://schemas.microsoft.com/office/drawing/2014/main" id="{44AA5145-8FD5-EB5B-B361-FF4E93A9EB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484" y="2003724"/>
                        <a:ext cx="1165225" cy="423863"/>
                      </a:xfrm>
                      <a:prstGeom prst="rect">
                        <a:avLst/>
                      </a:prstGeom>
                      <a:solidFill>
                        <a:schemeClr val="bg1">
                          <a:alpha val="96077"/>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a:extLst>
              <a:ext uri="{FF2B5EF4-FFF2-40B4-BE49-F238E27FC236}">
                <a16:creationId xmlns:a16="http://schemas.microsoft.com/office/drawing/2014/main" id="{3A53B618-5C5B-85CB-D9F4-AFFDE71D7697}"/>
              </a:ext>
            </a:extLst>
          </p:cNvPr>
          <p:cNvSpPr/>
          <p:nvPr/>
        </p:nvSpPr>
        <p:spPr>
          <a:xfrm>
            <a:off x="3535981" y="1606600"/>
            <a:ext cx="4536504" cy="397124"/>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D4617B-55B3-4B75-CE32-E3CCA7B05584}"/>
              </a:ext>
            </a:extLst>
          </p:cNvPr>
          <p:cNvSpPr txBox="1"/>
          <p:nvPr/>
        </p:nvSpPr>
        <p:spPr>
          <a:xfrm>
            <a:off x="8303096" y="1260629"/>
            <a:ext cx="3553544" cy="800219"/>
          </a:xfrm>
          <a:prstGeom prst="rect">
            <a:avLst/>
          </a:prstGeom>
          <a:noFill/>
        </p:spPr>
        <p:txBody>
          <a:bodyPr wrap="square" rtlCol="0">
            <a:spAutoFit/>
          </a:bodyPr>
          <a:lstStyle/>
          <a:p>
            <a:pPr algn="ctr"/>
            <a:r>
              <a:rPr lang="en-US" sz="2300" dirty="0">
                <a:solidFill>
                  <a:srgbClr val="FF0000"/>
                </a:solidFill>
              </a:rPr>
              <a:t>These two percentages add to 100%</a:t>
            </a:r>
          </a:p>
        </p:txBody>
      </p:sp>
      <p:sp>
        <p:nvSpPr>
          <p:cNvPr id="9" name="Rectangle 8">
            <a:extLst>
              <a:ext uri="{FF2B5EF4-FFF2-40B4-BE49-F238E27FC236}">
                <a16:creationId xmlns:a16="http://schemas.microsoft.com/office/drawing/2014/main" id="{C710637A-4C9B-7D07-0D61-0665F6DC419F}"/>
              </a:ext>
            </a:extLst>
          </p:cNvPr>
          <p:cNvSpPr/>
          <p:nvPr/>
        </p:nvSpPr>
        <p:spPr>
          <a:xfrm>
            <a:off x="3503712" y="2023764"/>
            <a:ext cx="4536504" cy="397124"/>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7B0CCF-FC8D-7E3F-166F-A541DCB36918}"/>
              </a:ext>
            </a:extLst>
          </p:cNvPr>
          <p:cNvSpPr txBox="1"/>
          <p:nvPr/>
        </p:nvSpPr>
        <p:spPr>
          <a:xfrm>
            <a:off x="0" y="2579373"/>
            <a:ext cx="7358628" cy="446276"/>
          </a:xfrm>
          <a:prstGeom prst="rect">
            <a:avLst/>
          </a:prstGeom>
          <a:noFill/>
        </p:spPr>
        <p:txBody>
          <a:bodyPr wrap="square" rtlCol="0">
            <a:spAutoFit/>
          </a:bodyPr>
          <a:lstStyle/>
          <a:p>
            <a:pPr algn="ctr"/>
            <a:r>
              <a:rPr lang="en-US" sz="2300" dirty="0">
                <a:solidFill>
                  <a:srgbClr val="FF0000"/>
                </a:solidFill>
              </a:rPr>
              <a:t>The ratios of people with HIV to without HIV is 1 to 99</a:t>
            </a:r>
          </a:p>
        </p:txBody>
      </p:sp>
      <p:sp>
        <p:nvSpPr>
          <p:cNvPr id="11" name="Rectangle 10">
            <a:extLst>
              <a:ext uri="{FF2B5EF4-FFF2-40B4-BE49-F238E27FC236}">
                <a16:creationId xmlns:a16="http://schemas.microsoft.com/office/drawing/2014/main" id="{E03357E1-473F-6A5B-0A7E-192C03CDD988}"/>
              </a:ext>
            </a:extLst>
          </p:cNvPr>
          <p:cNvSpPr/>
          <p:nvPr/>
        </p:nvSpPr>
        <p:spPr>
          <a:xfrm>
            <a:off x="1603874" y="1628800"/>
            <a:ext cx="1172423" cy="864096"/>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0A7CC-731C-3633-A7E2-5AC377B1847E}"/>
              </a:ext>
            </a:extLst>
          </p:cNvPr>
          <p:cNvSpPr txBox="1"/>
          <p:nvPr/>
        </p:nvSpPr>
        <p:spPr>
          <a:xfrm>
            <a:off x="47328" y="3068960"/>
            <a:ext cx="9577064" cy="446276"/>
          </a:xfrm>
          <a:prstGeom prst="rect">
            <a:avLst/>
          </a:prstGeom>
          <a:noFill/>
        </p:spPr>
        <p:txBody>
          <a:bodyPr wrap="square" rtlCol="0">
            <a:spAutoFit/>
          </a:bodyPr>
          <a:lstStyle/>
          <a:p>
            <a:pPr algn="ctr"/>
            <a:r>
              <a:rPr lang="en-US" sz="2300" dirty="0">
                <a:solidFill>
                  <a:srgbClr val="FF0000"/>
                </a:solidFill>
              </a:rPr>
              <a:t>Imagine we have 1,000,000 people:  HIV – 10,000   NO HIV – 990,000</a:t>
            </a:r>
          </a:p>
        </p:txBody>
      </p:sp>
      <p:sp>
        <p:nvSpPr>
          <p:cNvPr id="13" name="TextBox 12">
            <a:extLst>
              <a:ext uri="{FF2B5EF4-FFF2-40B4-BE49-F238E27FC236}">
                <a16:creationId xmlns:a16="http://schemas.microsoft.com/office/drawing/2014/main" id="{64A57A44-3175-5AC1-A57B-D00F2E338B94}"/>
              </a:ext>
            </a:extLst>
          </p:cNvPr>
          <p:cNvSpPr txBox="1"/>
          <p:nvPr/>
        </p:nvSpPr>
        <p:spPr>
          <a:xfrm>
            <a:off x="94656" y="3630796"/>
            <a:ext cx="9577064" cy="446276"/>
          </a:xfrm>
          <a:prstGeom prst="rect">
            <a:avLst/>
          </a:prstGeom>
          <a:noFill/>
        </p:spPr>
        <p:txBody>
          <a:bodyPr wrap="square" rtlCol="0">
            <a:spAutoFit/>
          </a:bodyPr>
          <a:lstStyle/>
          <a:p>
            <a:r>
              <a:rPr lang="en-US" sz="2300" dirty="0">
                <a:solidFill>
                  <a:srgbClr val="FF0000"/>
                </a:solidFill>
              </a:rPr>
              <a:t>Use these numbers to recreate the box</a:t>
            </a:r>
          </a:p>
        </p:txBody>
      </p:sp>
      <p:pic>
        <p:nvPicPr>
          <p:cNvPr id="14" name="Picture 2">
            <a:extLst>
              <a:ext uri="{FF2B5EF4-FFF2-40B4-BE49-F238E27FC236}">
                <a16:creationId xmlns:a16="http://schemas.microsoft.com/office/drawing/2014/main" id="{67F580FF-F3B4-F77E-A854-171557052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5" y="4185071"/>
            <a:ext cx="10393215" cy="2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79FF22DC-F27A-DEBF-27B4-36B2491704CE}"/>
              </a:ext>
            </a:extLst>
          </p:cNvPr>
          <p:cNvSpPr/>
          <p:nvPr/>
        </p:nvSpPr>
        <p:spPr>
          <a:xfrm>
            <a:off x="4727848" y="5373216"/>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744AF7-7220-1064-EA04-D58673936CA8}"/>
              </a:ext>
            </a:extLst>
          </p:cNvPr>
          <p:cNvSpPr/>
          <p:nvPr/>
        </p:nvSpPr>
        <p:spPr>
          <a:xfrm>
            <a:off x="4727848" y="5877272"/>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AC3824-C55E-D155-BF78-15ED49BDB917}"/>
              </a:ext>
            </a:extLst>
          </p:cNvPr>
          <p:cNvSpPr/>
          <p:nvPr/>
        </p:nvSpPr>
        <p:spPr>
          <a:xfrm>
            <a:off x="7896200" y="5373216"/>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81E52-DE34-D71D-9366-9FE7248C3926}"/>
              </a:ext>
            </a:extLst>
          </p:cNvPr>
          <p:cNvSpPr/>
          <p:nvPr/>
        </p:nvSpPr>
        <p:spPr>
          <a:xfrm>
            <a:off x="7896200" y="5877272"/>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45F9CA-EB05-FEF5-AC27-27BF3BB77C1C}"/>
              </a:ext>
            </a:extLst>
          </p:cNvPr>
          <p:cNvSpPr/>
          <p:nvPr/>
        </p:nvSpPr>
        <p:spPr>
          <a:xfrm>
            <a:off x="1991543" y="5403272"/>
            <a:ext cx="1735329" cy="41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HIV 10,000</a:t>
            </a:r>
          </a:p>
        </p:txBody>
      </p:sp>
      <p:sp>
        <p:nvSpPr>
          <p:cNvPr id="20" name="Rectangle 19">
            <a:extLst>
              <a:ext uri="{FF2B5EF4-FFF2-40B4-BE49-F238E27FC236}">
                <a16:creationId xmlns:a16="http://schemas.microsoft.com/office/drawing/2014/main" id="{F0982681-8F24-F3EF-6DD8-264D6E2389CB}"/>
              </a:ext>
            </a:extLst>
          </p:cNvPr>
          <p:cNvSpPr/>
          <p:nvPr/>
        </p:nvSpPr>
        <p:spPr>
          <a:xfrm>
            <a:off x="1631504" y="5913264"/>
            <a:ext cx="2448272" cy="39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solidFill>
                  <a:srgbClr val="FF0000"/>
                </a:solidFill>
              </a:rPr>
              <a:t>No HIV 990,000</a:t>
            </a:r>
          </a:p>
        </p:txBody>
      </p:sp>
      <p:sp>
        <p:nvSpPr>
          <p:cNvPr id="21" name="Rectangle 20">
            <a:extLst>
              <a:ext uri="{FF2B5EF4-FFF2-40B4-BE49-F238E27FC236}">
                <a16:creationId xmlns:a16="http://schemas.microsoft.com/office/drawing/2014/main" id="{AA2F6498-332C-F106-20A8-18CF2F5482A1}"/>
              </a:ext>
            </a:extLst>
          </p:cNvPr>
          <p:cNvSpPr/>
          <p:nvPr/>
        </p:nvSpPr>
        <p:spPr>
          <a:xfrm>
            <a:off x="4792719" y="5373216"/>
            <a:ext cx="1735329" cy="41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9985</a:t>
            </a:r>
          </a:p>
        </p:txBody>
      </p:sp>
      <p:sp>
        <p:nvSpPr>
          <p:cNvPr id="23" name="Rectangle 22">
            <a:extLst>
              <a:ext uri="{FF2B5EF4-FFF2-40B4-BE49-F238E27FC236}">
                <a16:creationId xmlns:a16="http://schemas.microsoft.com/office/drawing/2014/main" id="{38E3B824-E1E2-DB90-0B2B-B6E0FB8E0F2B}"/>
              </a:ext>
            </a:extLst>
          </p:cNvPr>
          <p:cNvSpPr/>
          <p:nvPr/>
        </p:nvSpPr>
        <p:spPr>
          <a:xfrm>
            <a:off x="7961071" y="5373216"/>
            <a:ext cx="1663321" cy="37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15</a:t>
            </a:r>
          </a:p>
        </p:txBody>
      </p:sp>
      <p:sp>
        <p:nvSpPr>
          <p:cNvPr id="24" name="Rectangle 23">
            <a:extLst>
              <a:ext uri="{FF2B5EF4-FFF2-40B4-BE49-F238E27FC236}">
                <a16:creationId xmlns:a16="http://schemas.microsoft.com/office/drawing/2014/main" id="{70AE0ACB-E4F3-5E00-8273-8380C8FBF1FB}"/>
              </a:ext>
            </a:extLst>
          </p:cNvPr>
          <p:cNvSpPr/>
          <p:nvPr/>
        </p:nvSpPr>
        <p:spPr>
          <a:xfrm>
            <a:off x="4864727" y="5902036"/>
            <a:ext cx="1799309" cy="40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5940</a:t>
            </a:r>
          </a:p>
        </p:txBody>
      </p:sp>
      <p:sp>
        <p:nvSpPr>
          <p:cNvPr id="25" name="Rectangle 24">
            <a:extLst>
              <a:ext uri="{FF2B5EF4-FFF2-40B4-BE49-F238E27FC236}">
                <a16:creationId xmlns:a16="http://schemas.microsoft.com/office/drawing/2014/main" id="{6FFF7B9A-3EED-E1F8-1A53-B6CD76F70B5E}"/>
              </a:ext>
            </a:extLst>
          </p:cNvPr>
          <p:cNvSpPr/>
          <p:nvPr/>
        </p:nvSpPr>
        <p:spPr>
          <a:xfrm>
            <a:off x="7897091" y="5949280"/>
            <a:ext cx="1799309" cy="40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984,060</a:t>
            </a:r>
          </a:p>
        </p:txBody>
      </p:sp>
    </p:spTree>
    <p:extLst>
      <p:ext uri="{BB962C8B-B14F-4D97-AF65-F5344CB8AC3E}">
        <p14:creationId xmlns:p14="http://schemas.microsoft.com/office/powerpoint/2010/main" val="25138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p:bldP spid="19" grpId="0" animBg="1"/>
      <p:bldP spid="20" grpId="0" animBg="1"/>
      <p:bldP spid="21"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3D58-9C40-44E9-A54E-E15652771D6D}"/>
              </a:ext>
            </a:extLst>
          </p:cNvPr>
          <p:cNvSpPr>
            <a:spLocks noGrp="1"/>
          </p:cNvSpPr>
          <p:nvPr>
            <p:ph type="title"/>
          </p:nvPr>
        </p:nvSpPr>
        <p:spPr>
          <a:xfrm>
            <a:off x="191344" y="116632"/>
            <a:ext cx="10231040" cy="562074"/>
          </a:xfrm>
        </p:spPr>
        <p:txBody>
          <a:bodyPr/>
          <a:lstStyle/>
          <a:p>
            <a:r>
              <a:rPr lang="en-US" dirty="0"/>
              <a:t>What’s Important:</a:t>
            </a:r>
          </a:p>
        </p:txBody>
      </p:sp>
      <p:sp>
        <p:nvSpPr>
          <p:cNvPr id="3" name="Content Placeholder 2">
            <a:extLst>
              <a:ext uri="{FF2B5EF4-FFF2-40B4-BE49-F238E27FC236}">
                <a16:creationId xmlns:a16="http://schemas.microsoft.com/office/drawing/2014/main" id="{93A7064E-BF23-4A61-85A9-D31344B23484}"/>
              </a:ext>
            </a:extLst>
          </p:cNvPr>
          <p:cNvSpPr>
            <a:spLocks noGrp="1"/>
          </p:cNvSpPr>
          <p:nvPr>
            <p:ph sz="quarter" idx="1"/>
          </p:nvPr>
        </p:nvSpPr>
        <p:spPr>
          <a:xfrm>
            <a:off x="191344" y="715488"/>
            <a:ext cx="11521280" cy="625280"/>
          </a:xfrm>
        </p:spPr>
        <p:txBody>
          <a:bodyPr/>
          <a:lstStyle/>
          <a:p>
            <a:r>
              <a:rPr lang="en-US" dirty="0"/>
              <a:t>Definition of “Independent Events” , if two events are “independent” then the probability of event “A” and “B” occurring together will be:  </a:t>
            </a:r>
          </a:p>
        </p:txBody>
      </p:sp>
      <p:graphicFrame>
        <p:nvGraphicFramePr>
          <p:cNvPr id="4" name="Object 3">
            <a:extLst>
              <a:ext uri="{FF2B5EF4-FFF2-40B4-BE49-F238E27FC236}">
                <a16:creationId xmlns:a16="http://schemas.microsoft.com/office/drawing/2014/main" id="{1BE8272A-5CFE-4F84-9AE6-8F86B3A827D2}"/>
              </a:ext>
            </a:extLst>
          </p:cNvPr>
          <p:cNvGraphicFramePr>
            <a:graphicFrameLocks noChangeAspect="1"/>
          </p:cNvGraphicFramePr>
          <p:nvPr>
            <p:extLst>
              <p:ext uri="{D42A27DB-BD31-4B8C-83A1-F6EECF244321}">
                <p14:modId xmlns:p14="http://schemas.microsoft.com/office/powerpoint/2010/main" val="3948142874"/>
              </p:ext>
            </p:extLst>
          </p:nvPr>
        </p:nvGraphicFramePr>
        <p:xfrm>
          <a:off x="695400" y="1916832"/>
          <a:ext cx="3393391" cy="526107"/>
        </p:xfrm>
        <a:graphic>
          <a:graphicData uri="http://schemas.openxmlformats.org/presentationml/2006/ole">
            <mc:AlternateContent xmlns:mc="http://schemas.openxmlformats.org/markup-compatibility/2006">
              <mc:Choice xmlns:v="urn:schemas-microsoft-com:vml" Requires="v">
                <p:oleObj name="Equation" r:id="rId4" imgW="1638000" imgH="253800" progId="Equation.DSMT4">
                  <p:embed/>
                </p:oleObj>
              </mc:Choice>
              <mc:Fallback>
                <p:oleObj name="Equation" r:id="rId4" imgW="1638000" imgH="253800" progId="Equation.DSMT4">
                  <p:embed/>
                  <p:pic>
                    <p:nvPicPr>
                      <p:cNvPr id="4" name="Object 3">
                        <a:extLst>
                          <a:ext uri="{FF2B5EF4-FFF2-40B4-BE49-F238E27FC236}">
                            <a16:creationId xmlns:a16="http://schemas.microsoft.com/office/drawing/2014/main" id="{1BE8272A-5CFE-4F84-9AE6-8F86B3A827D2}"/>
                          </a:ext>
                        </a:extLst>
                      </p:cNvPr>
                      <p:cNvPicPr/>
                      <p:nvPr/>
                    </p:nvPicPr>
                    <p:blipFill>
                      <a:blip r:embed="rId5"/>
                      <a:stretch>
                        <a:fillRect/>
                      </a:stretch>
                    </p:blipFill>
                    <p:spPr>
                      <a:xfrm>
                        <a:off x="695400" y="1916832"/>
                        <a:ext cx="3393391" cy="52610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0F1F1F1-2A5E-4556-A259-249AE70F9A25}"/>
              </a:ext>
            </a:extLst>
          </p:cNvPr>
          <p:cNvSpPr txBox="1"/>
          <p:nvPr/>
        </p:nvSpPr>
        <p:spPr>
          <a:xfrm>
            <a:off x="4511824" y="1628800"/>
            <a:ext cx="7128792" cy="1061829"/>
          </a:xfrm>
          <a:prstGeom prst="rect">
            <a:avLst/>
          </a:prstGeom>
          <a:noFill/>
        </p:spPr>
        <p:txBody>
          <a:bodyPr wrap="square">
            <a:spAutoFit/>
          </a:bodyPr>
          <a:lstStyle/>
          <a:p>
            <a:pPr eaLnBrk="1" fontAlgn="auto" hangingPunct="1">
              <a:spcBef>
                <a:spcPts val="0"/>
              </a:spcBef>
              <a:spcAft>
                <a:spcPts val="0"/>
              </a:spcAft>
              <a:defRPr/>
            </a:pPr>
            <a:r>
              <a:rPr lang="en-CA" sz="2100" dirty="0" err="1">
                <a:solidFill>
                  <a:srgbClr val="FF0000"/>
                </a:solidFill>
                <a:latin typeface="+mj-lt"/>
                <a:cs typeface="+mn-cs"/>
              </a:rPr>
              <a:t>Ie</a:t>
            </a:r>
            <a:r>
              <a:rPr lang="en-CA" sz="2100" dirty="0">
                <a:solidFill>
                  <a:srgbClr val="FF0000"/>
                </a:solidFill>
                <a:latin typeface="+mj-lt"/>
                <a:cs typeface="+mn-cs"/>
              </a:rPr>
              <a:t>: 25% of men are colour blind, 10% are obese.  So the probability of obese men that are colour blind would be: 0.25 x 0.10 = 2.5%</a:t>
            </a:r>
            <a:endParaRPr lang="en-CA" sz="2100" baseline="-25000" dirty="0">
              <a:solidFill>
                <a:srgbClr val="FF0000"/>
              </a:solidFill>
              <a:latin typeface="+mj-lt"/>
              <a:cs typeface="+mn-cs"/>
            </a:endParaRPr>
          </a:p>
        </p:txBody>
      </p:sp>
      <p:sp>
        <p:nvSpPr>
          <p:cNvPr id="6" name="Content Placeholder 2">
            <a:extLst>
              <a:ext uri="{FF2B5EF4-FFF2-40B4-BE49-F238E27FC236}">
                <a16:creationId xmlns:a16="http://schemas.microsoft.com/office/drawing/2014/main" id="{7422A57A-574F-437C-81E2-33FA27CD2A05}"/>
              </a:ext>
            </a:extLst>
          </p:cNvPr>
          <p:cNvSpPr txBox="1">
            <a:spLocks/>
          </p:cNvSpPr>
          <p:nvPr/>
        </p:nvSpPr>
        <p:spPr bwMode="auto">
          <a:xfrm>
            <a:off x="119336" y="2731712"/>
            <a:ext cx="11521280" cy="127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Definition of Probability: The probability of an event is equal to the number of desired outcomes divided by the total number of outcomes, IF and ONLY IF every outcome is equal</a:t>
            </a:r>
          </a:p>
        </p:txBody>
      </p:sp>
      <p:sp>
        <p:nvSpPr>
          <p:cNvPr id="7" name="Content Placeholder 2">
            <a:extLst>
              <a:ext uri="{FF2B5EF4-FFF2-40B4-BE49-F238E27FC236}">
                <a16:creationId xmlns:a16="http://schemas.microsoft.com/office/drawing/2014/main" id="{228BAD6D-3751-43EF-B840-AB5D4B26C8BE}"/>
              </a:ext>
            </a:extLst>
          </p:cNvPr>
          <p:cNvSpPr txBox="1">
            <a:spLocks/>
          </p:cNvSpPr>
          <p:nvPr/>
        </p:nvSpPr>
        <p:spPr bwMode="auto">
          <a:xfrm>
            <a:off x="119336" y="4027856"/>
            <a:ext cx="11521280" cy="17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Conditional Probability: the denominator of a probability changes when we are “given” or “know” something about the outcome</a:t>
            </a:r>
          </a:p>
          <a:p>
            <a:pPr lvl="1"/>
            <a:r>
              <a:rPr lang="en-US" dirty="0"/>
              <a:t>Best to use “VENN Diagrams” when dealing with conditional probability</a:t>
            </a:r>
          </a:p>
          <a:p>
            <a:pPr lvl="1"/>
            <a:r>
              <a:rPr lang="en-US" dirty="0"/>
              <a:t>Only use “TREE Diagrams” if the events are “independent”</a:t>
            </a:r>
          </a:p>
        </p:txBody>
      </p:sp>
      <p:sp>
        <p:nvSpPr>
          <p:cNvPr id="8" name="Content Placeholder 2">
            <a:extLst>
              <a:ext uri="{FF2B5EF4-FFF2-40B4-BE49-F238E27FC236}">
                <a16:creationId xmlns:a16="http://schemas.microsoft.com/office/drawing/2014/main" id="{864D6FE3-09DE-49D0-A3C5-2C4F60CD0AF6}"/>
              </a:ext>
            </a:extLst>
          </p:cNvPr>
          <p:cNvSpPr txBox="1">
            <a:spLocks/>
          </p:cNvSpPr>
          <p:nvPr/>
        </p:nvSpPr>
        <p:spPr bwMode="auto">
          <a:xfrm>
            <a:off x="119336" y="5711424"/>
            <a:ext cx="11953328" cy="95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Law of Large Numbers: as the number of trials increase, the results experimental outcomes will gravitate towards the results of theoretical outcomes</a:t>
            </a:r>
          </a:p>
        </p:txBody>
      </p:sp>
    </p:spTree>
    <p:custDataLst>
      <p:tags r:id="rId1"/>
    </p:custDataLst>
    <p:extLst>
      <p:ext uri="{BB962C8B-B14F-4D97-AF65-F5344CB8AC3E}">
        <p14:creationId xmlns:p14="http://schemas.microsoft.com/office/powerpoint/2010/main" val="29001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9978-B6B2-0911-BF29-BC77EA77C8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2C0606-8A81-1819-D87C-D2BFAA638C6F}"/>
              </a:ext>
            </a:extLst>
          </p:cNvPr>
          <p:cNvSpPr>
            <a:spLocks noGrp="1"/>
          </p:cNvSpPr>
          <p:nvPr>
            <p:ph sz="quarter" idx="1"/>
          </p:nvPr>
        </p:nvSpPr>
        <p:spPr>
          <a:xfrm>
            <a:off x="205768" y="2640434"/>
            <a:ext cx="11506856" cy="3833518"/>
          </a:xfrm>
        </p:spPr>
        <p:txBody>
          <a:bodyPr/>
          <a:lstStyle/>
          <a:p>
            <a:pPr eaLnBrk="1" hangingPunct="1">
              <a:buFont typeface="Wingdings" panose="05000000000000000000" pitchFamily="2" charset="2"/>
              <a:buNone/>
            </a:pPr>
            <a:r>
              <a:rPr lang="en-CA" altLang="en-US" sz="2400" dirty="0"/>
              <a:t>B) What is the probability that someone who got tested positive and does actually have HIV?  </a:t>
            </a:r>
          </a:p>
          <a:p>
            <a:pPr eaLnBrk="1" hangingPunct="1">
              <a:buFont typeface="Wingdings" panose="05000000000000000000" pitchFamily="2" charset="2"/>
              <a:buNone/>
            </a:pPr>
            <a:r>
              <a:rPr lang="en-CA" altLang="en-US" sz="2400" dirty="0"/>
              <a:t>C) What is the probability that someone got tested positive but doesn’t actually have HIV? Is this high or low?</a:t>
            </a:r>
          </a:p>
          <a:p>
            <a:pPr eaLnBrk="1" hangingPunct="1">
              <a:buFont typeface="Wingdings" panose="05000000000000000000" pitchFamily="2" charset="2"/>
              <a:buNone/>
            </a:pPr>
            <a:r>
              <a:rPr lang="en-CA" altLang="en-US" sz="2400" dirty="0"/>
              <a:t>D) What is the probability of a false negative?  When someone is tested negative for HIV, but actually has HIV?  Which is more likely?  False positive or False negatives?</a:t>
            </a:r>
          </a:p>
          <a:p>
            <a:pPr eaLnBrk="1" hangingPunct="1">
              <a:buFont typeface="Wingdings" panose="05000000000000000000" pitchFamily="2" charset="2"/>
              <a:buNone/>
            </a:pPr>
            <a:r>
              <a:rPr lang="en-CA" altLang="en-US" sz="2400" dirty="0"/>
              <a:t>E) Many medical professionals would claim that this test is  99.85% accurate, but what does this percentage actually imply?  How reliable is this test?  </a:t>
            </a:r>
            <a:br>
              <a:rPr lang="en-CA" altLang="en-US" sz="2400" dirty="0"/>
            </a:br>
            <a:r>
              <a:rPr lang="en-CA" altLang="en-US" sz="2400" dirty="0"/>
              <a:t>Why is it accurate or inaccurate? </a:t>
            </a:r>
          </a:p>
          <a:p>
            <a:endParaRPr lang="en-US" dirty="0"/>
          </a:p>
        </p:txBody>
      </p:sp>
      <p:pic>
        <p:nvPicPr>
          <p:cNvPr id="4" name="Picture 2">
            <a:extLst>
              <a:ext uri="{FF2B5EF4-FFF2-40B4-BE49-F238E27FC236}">
                <a16:creationId xmlns:a16="http://schemas.microsoft.com/office/drawing/2014/main" id="{9D1976E4-661D-6720-55C2-59DF2FFF4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68" y="242381"/>
            <a:ext cx="10393215" cy="2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D9EB5D6-B9F1-7746-0005-0E7E2B4E1211}"/>
              </a:ext>
            </a:extLst>
          </p:cNvPr>
          <p:cNvSpPr/>
          <p:nvPr/>
        </p:nvSpPr>
        <p:spPr>
          <a:xfrm>
            <a:off x="4782011" y="1430526"/>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4B1EC1-5A39-81AD-1C48-8B07ACB0827A}"/>
              </a:ext>
            </a:extLst>
          </p:cNvPr>
          <p:cNvSpPr/>
          <p:nvPr/>
        </p:nvSpPr>
        <p:spPr>
          <a:xfrm>
            <a:off x="4782011" y="1934582"/>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40E096-E0B1-931B-1D9F-739559BF661E}"/>
              </a:ext>
            </a:extLst>
          </p:cNvPr>
          <p:cNvSpPr/>
          <p:nvPr/>
        </p:nvSpPr>
        <p:spPr>
          <a:xfrm>
            <a:off x="7950363" y="1430526"/>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21148D-5C71-BDBD-81B8-CC03835CDC25}"/>
              </a:ext>
            </a:extLst>
          </p:cNvPr>
          <p:cNvSpPr/>
          <p:nvPr/>
        </p:nvSpPr>
        <p:spPr>
          <a:xfrm>
            <a:off x="7950363" y="1934582"/>
            <a:ext cx="1728192" cy="446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A1A9D2-DBB0-754E-9065-E84F8AE20249}"/>
              </a:ext>
            </a:extLst>
          </p:cNvPr>
          <p:cNvSpPr/>
          <p:nvPr/>
        </p:nvSpPr>
        <p:spPr>
          <a:xfrm>
            <a:off x="2045706" y="1460582"/>
            <a:ext cx="1735329" cy="41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HIV 10,000</a:t>
            </a:r>
          </a:p>
        </p:txBody>
      </p:sp>
      <p:sp>
        <p:nvSpPr>
          <p:cNvPr id="10" name="Rectangle 9">
            <a:extLst>
              <a:ext uri="{FF2B5EF4-FFF2-40B4-BE49-F238E27FC236}">
                <a16:creationId xmlns:a16="http://schemas.microsoft.com/office/drawing/2014/main" id="{34838442-B3F7-28A8-921B-0725DEE44721}"/>
              </a:ext>
            </a:extLst>
          </p:cNvPr>
          <p:cNvSpPr/>
          <p:nvPr/>
        </p:nvSpPr>
        <p:spPr>
          <a:xfrm>
            <a:off x="1685667" y="1970574"/>
            <a:ext cx="2448272" cy="39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solidFill>
                  <a:srgbClr val="FF0000"/>
                </a:solidFill>
              </a:rPr>
              <a:t>No HIV 990,000</a:t>
            </a:r>
          </a:p>
        </p:txBody>
      </p:sp>
      <p:sp>
        <p:nvSpPr>
          <p:cNvPr id="11" name="Rectangle 10">
            <a:extLst>
              <a:ext uri="{FF2B5EF4-FFF2-40B4-BE49-F238E27FC236}">
                <a16:creationId xmlns:a16="http://schemas.microsoft.com/office/drawing/2014/main" id="{F9AEBC45-A947-8E25-F8B2-4AD79FD3ACC4}"/>
              </a:ext>
            </a:extLst>
          </p:cNvPr>
          <p:cNvSpPr/>
          <p:nvPr/>
        </p:nvSpPr>
        <p:spPr>
          <a:xfrm>
            <a:off x="4846882" y="1430526"/>
            <a:ext cx="1735329" cy="41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9985</a:t>
            </a:r>
          </a:p>
        </p:txBody>
      </p:sp>
      <p:sp>
        <p:nvSpPr>
          <p:cNvPr id="12" name="Rectangle 11">
            <a:extLst>
              <a:ext uri="{FF2B5EF4-FFF2-40B4-BE49-F238E27FC236}">
                <a16:creationId xmlns:a16="http://schemas.microsoft.com/office/drawing/2014/main" id="{7615CE85-30FE-7F0B-5871-2CB76D0CCDB1}"/>
              </a:ext>
            </a:extLst>
          </p:cNvPr>
          <p:cNvSpPr/>
          <p:nvPr/>
        </p:nvSpPr>
        <p:spPr>
          <a:xfrm>
            <a:off x="8015234" y="1430526"/>
            <a:ext cx="1663321" cy="37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15</a:t>
            </a:r>
          </a:p>
        </p:txBody>
      </p:sp>
      <p:sp>
        <p:nvSpPr>
          <p:cNvPr id="13" name="Rectangle 12">
            <a:extLst>
              <a:ext uri="{FF2B5EF4-FFF2-40B4-BE49-F238E27FC236}">
                <a16:creationId xmlns:a16="http://schemas.microsoft.com/office/drawing/2014/main" id="{7835190F-CF33-546B-0A2D-B2B3EBA45537}"/>
              </a:ext>
            </a:extLst>
          </p:cNvPr>
          <p:cNvSpPr/>
          <p:nvPr/>
        </p:nvSpPr>
        <p:spPr>
          <a:xfrm>
            <a:off x="4918890" y="1959346"/>
            <a:ext cx="1799309" cy="40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5940</a:t>
            </a:r>
          </a:p>
        </p:txBody>
      </p:sp>
      <p:sp>
        <p:nvSpPr>
          <p:cNvPr id="14" name="Rectangle 13">
            <a:extLst>
              <a:ext uri="{FF2B5EF4-FFF2-40B4-BE49-F238E27FC236}">
                <a16:creationId xmlns:a16="http://schemas.microsoft.com/office/drawing/2014/main" id="{01341156-BC6E-71D6-3613-8CF8FCC4344E}"/>
              </a:ext>
            </a:extLst>
          </p:cNvPr>
          <p:cNvSpPr/>
          <p:nvPr/>
        </p:nvSpPr>
        <p:spPr>
          <a:xfrm>
            <a:off x="7951254" y="2006590"/>
            <a:ext cx="1799309" cy="40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FF0000"/>
                </a:solidFill>
              </a:rPr>
              <a:t>984,060</a:t>
            </a:r>
          </a:p>
        </p:txBody>
      </p:sp>
    </p:spTree>
    <p:extLst>
      <p:ext uri="{BB962C8B-B14F-4D97-AF65-F5344CB8AC3E}">
        <p14:creationId xmlns:p14="http://schemas.microsoft.com/office/powerpoint/2010/main" val="67907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26932F-F447-436E-B912-BFBA13651877}"/>
              </a:ext>
            </a:extLst>
          </p:cNvPr>
          <p:cNvCxnSpPr/>
          <p:nvPr/>
        </p:nvCxnSpPr>
        <p:spPr>
          <a:xfrm rot="5400000">
            <a:off x="7416804" y="331789"/>
            <a:ext cx="841375" cy="698500"/>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762B07-83CA-492C-9C58-455864CEA135}"/>
              </a:ext>
            </a:extLst>
          </p:cNvPr>
          <p:cNvCxnSpPr/>
          <p:nvPr/>
        </p:nvCxnSpPr>
        <p:spPr>
          <a:xfrm rot="16200000" flipH="1">
            <a:off x="8147051" y="300042"/>
            <a:ext cx="889000" cy="809625"/>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6" name="Object 2">
            <a:extLst>
              <a:ext uri="{FF2B5EF4-FFF2-40B4-BE49-F238E27FC236}">
                <a16:creationId xmlns:a16="http://schemas.microsoft.com/office/drawing/2014/main" id="{A2DD0A0D-FD2B-451C-9F3E-9A8FFEB4A4ED}"/>
              </a:ext>
            </a:extLst>
          </p:cNvPr>
          <p:cNvGraphicFramePr>
            <a:graphicFrameLocks noChangeAspect="1"/>
          </p:cNvGraphicFramePr>
          <p:nvPr/>
        </p:nvGraphicFramePr>
        <p:xfrm>
          <a:off x="6818317" y="1204917"/>
          <a:ext cx="1152525" cy="1000125"/>
        </p:xfrm>
        <a:graphic>
          <a:graphicData uri="http://schemas.openxmlformats.org/presentationml/2006/ole">
            <mc:AlternateContent xmlns:mc="http://schemas.openxmlformats.org/markup-compatibility/2006">
              <mc:Choice xmlns:v="urn:schemas-microsoft-com:vml" Requires="v">
                <p:oleObj name="Equation" r:id="rId4" imgW="622030" imgH="533169" progId="Equation.DSMT4">
                  <p:embed/>
                </p:oleObj>
              </mc:Choice>
              <mc:Fallback>
                <p:oleObj name="Equation" r:id="rId4" imgW="622030" imgH="533169" progId="Equation.DSMT4">
                  <p:embed/>
                  <p:pic>
                    <p:nvPicPr>
                      <p:cNvPr id="6" name="Object 2">
                        <a:extLst>
                          <a:ext uri="{FF2B5EF4-FFF2-40B4-BE49-F238E27FC236}">
                            <a16:creationId xmlns:a16="http://schemas.microsoft.com/office/drawing/2014/main" id="{A2DD0A0D-FD2B-451C-9F3E-9A8FFEB4A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317" y="1204917"/>
                        <a:ext cx="11525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993F0F91-98B4-4FED-86C8-4C10F5BBF5A4}"/>
              </a:ext>
            </a:extLst>
          </p:cNvPr>
          <p:cNvGraphicFramePr>
            <a:graphicFrameLocks noChangeAspect="1"/>
          </p:cNvGraphicFramePr>
          <p:nvPr/>
        </p:nvGraphicFramePr>
        <p:xfrm>
          <a:off x="8699500" y="1219203"/>
          <a:ext cx="1143000" cy="1057275"/>
        </p:xfrm>
        <a:graphic>
          <a:graphicData uri="http://schemas.openxmlformats.org/presentationml/2006/ole">
            <mc:AlternateContent xmlns:mc="http://schemas.openxmlformats.org/markup-compatibility/2006">
              <mc:Choice xmlns:v="urn:schemas-microsoft-com:vml" Requires="v">
                <p:oleObj name="Equation" r:id="rId6" imgW="622030" imgH="571252" progId="Equation.DSMT4">
                  <p:embed/>
                </p:oleObj>
              </mc:Choice>
              <mc:Fallback>
                <p:oleObj name="Equation" r:id="rId6" imgW="622030" imgH="571252" progId="Equation.DSMT4">
                  <p:embed/>
                  <p:pic>
                    <p:nvPicPr>
                      <p:cNvPr id="7" name="Object 3">
                        <a:extLst>
                          <a:ext uri="{FF2B5EF4-FFF2-40B4-BE49-F238E27FC236}">
                            <a16:creationId xmlns:a16="http://schemas.microsoft.com/office/drawing/2014/main" id="{993F0F91-98B4-4FED-86C8-4C10F5BBF5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0" y="1219203"/>
                        <a:ext cx="11430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1FA1EB7B-AF91-402A-BF3F-DCFE014D5A3F}"/>
              </a:ext>
            </a:extLst>
          </p:cNvPr>
          <p:cNvGraphicFramePr>
            <a:graphicFrameLocks noChangeAspect="1"/>
          </p:cNvGraphicFramePr>
          <p:nvPr/>
        </p:nvGraphicFramePr>
        <p:xfrm>
          <a:off x="6988177" y="476254"/>
          <a:ext cx="693739" cy="411163"/>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8" name="Object 4">
                        <a:extLst>
                          <a:ext uri="{FF2B5EF4-FFF2-40B4-BE49-F238E27FC236}">
                            <a16:creationId xmlns:a16="http://schemas.microsoft.com/office/drawing/2014/main" id="{1FA1EB7B-AF91-402A-BF3F-DCFE014D5A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8177" y="476254"/>
                        <a:ext cx="693739"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B937EE46-9460-4D28-A23A-3EB2C6786AD3}"/>
              </a:ext>
            </a:extLst>
          </p:cNvPr>
          <p:cNvGraphicFramePr>
            <a:graphicFrameLocks noChangeAspect="1"/>
          </p:cNvGraphicFramePr>
          <p:nvPr/>
        </p:nvGraphicFramePr>
        <p:xfrm>
          <a:off x="8658229" y="476251"/>
          <a:ext cx="752475" cy="425451"/>
        </p:xfrm>
        <a:graphic>
          <a:graphicData uri="http://schemas.openxmlformats.org/presentationml/2006/ole">
            <mc:AlternateContent xmlns:mc="http://schemas.openxmlformats.org/markup-compatibility/2006">
              <mc:Choice xmlns:v="urn:schemas-microsoft-com:vml" Requires="v">
                <p:oleObj name="Equation" r:id="rId10" imgW="317087" imgH="177569" progId="Equation.DSMT4">
                  <p:embed/>
                </p:oleObj>
              </mc:Choice>
              <mc:Fallback>
                <p:oleObj name="Equation" r:id="rId10" imgW="317087" imgH="177569" progId="Equation.DSMT4">
                  <p:embed/>
                  <p:pic>
                    <p:nvPicPr>
                      <p:cNvPr id="9" name="Object 5">
                        <a:extLst>
                          <a:ext uri="{FF2B5EF4-FFF2-40B4-BE49-F238E27FC236}">
                            <a16:creationId xmlns:a16="http://schemas.microsoft.com/office/drawing/2014/main" id="{B937EE46-9460-4D28-A23A-3EB2C6786A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8229" y="476251"/>
                        <a:ext cx="752475" cy="425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 name="Straight Connector 9">
            <a:extLst>
              <a:ext uri="{FF2B5EF4-FFF2-40B4-BE49-F238E27FC236}">
                <a16:creationId xmlns:a16="http://schemas.microsoft.com/office/drawing/2014/main" id="{7EF662BF-82CE-4FF0-8B75-6454AC0100EA}"/>
              </a:ext>
            </a:extLst>
          </p:cNvPr>
          <p:cNvCxnSpPr/>
          <p:nvPr/>
        </p:nvCxnSpPr>
        <p:spPr>
          <a:xfrm rot="5400000">
            <a:off x="6561932" y="2412211"/>
            <a:ext cx="914400" cy="54451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1" name="Object 6">
            <a:extLst>
              <a:ext uri="{FF2B5EF4-FFF2-40B4-BE49-F238E27FC236}">
                <a16:creationId xmlns:a16="http://schemas.microsoft.com/office/drawing/2014/main" id="{1353D031-63C5-4595-AFF6-F51AB51273B1}"/>
              </a:ext>
            </a:extLst>
          </p:cNvPr>
          <p:cNvGraphicFramePr>
            <a:graphicFrameLocks noChangeAspect="1"/>
          </p:cNvGraphicFramePr>
          <p:nvPr/>
        </p:nvGraphicFramePr>
        <p:xfrm>
          <a:off x="6383342" y="3235326"/>
          <a:ext cx="579437" cy="698500"/>
        </p:xfrm>
        <a:graphic>
          <a:graphicData uri="http://schemas.openxmlformats.org/presentationml/2006/ole">
            <mc:AlternateContent xmlns:mc="http://schemas.openxmlformats.org/markup-compatibility/2006">
              <mc:Choice xmlns:v="urn:schemas-microsoft-com:vml" Requires="v">
                <p:oleObj name="Equation" r:id="rId12" imgW="279400" imgH="330200" progId="Equation.DSMT4">
                  <p:embed/>
                </p:oleObj>
              </mc:Choice>
              <mc:Fallback>
                <p:oleObj name="Equation" r:id="rId12" imgW="279400" imgH="330200" progId="Equation.DSMT4">
                  <p:embed/>
                  <p:pic>
                    <p:nvPicPr>
                      <p:cNvPr id="11" name="Object 6">
                        <a:extLst>
                          <a:ext uri="{FF2B5EF4-FFF2-40B4-BE49-F238E27FC236}">
                            <a16:creationId xmlns:a16="http://schemas.microsoft.com/office/drawing/2014/main" id="{1353D031-63C5-4595-AFF6-F51AB51273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3342" y="3235326"/>
                        <a:ext cx="579437"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FF284EC7-F0F1-444B-A1D8-0F00EA97EC24}"/>
              </a:ext>
            </a:extLst>
          </p:cNvPr>
          <p:cNvGraphicFramePr>
            <a:graphicFrameLocks noChangeAspect="1"/>
          </p:cNvGraphicFramePr>
          <p:nvPr/>
        </p:nvGraphicFramePr>
        <p:xfrm>
          <a:off x="7510466" y="3230568"/>
          <a:ext cx="604837" cy="725487"/>
        </p:xfrm>
        <a:graphic>
          <a:graphicData uri="http://schemas.openxmlformats.org/presentationml/2006/ole">
            <mc:AlternateContent xmlns:mc="http://schemas.openxmlformats.org/markup-compatibility/2006">
              <mc:Choice xmlns:v="urn:schemas-microsoft-com:vml" Requires="v">
                <p:oleObj name="Equation" r:id="rId14" imgW="279400" imgH="330200" progId="Equation.DSMT4">
                  <p:embed/>
                </p:oleObj>
              </mc:Choice>
              <mc:Fallback>
                <p:oleObj name="Equation" r:id="rId14" imgW="279400" imgH="330200" progId="Equation.DSMT4">
                  <p:embed/>
                  <p:pic>
                    <p:nvPicPr>
                      <p:cNvPr id="12" name="Object 7">
                        <a:extLst>
                          <a:ext uri="{FF2B5EF4-FFF2-40B4-BE49-F238E27FC236}">
                            <a16:creationId xmlns:a16="http://schemas.microsoft.com/office/drawing/2014/main" id="{FF284EC7-F0F1-444B-A1D8-0F00EA97EC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0466" y="3230568"/>
                        <a:ext cx="604837"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B7E8A24E-F486-4A4E-BE65-179405EF59F0}"/>
              </a:ext>
            </a:extLst>
          </p:cNvPr>
          <p:cNvGraphicFramePr>
            <a:graphicFrameLocks noChangeAspect="1"/>
          </p:cNvGraphicFramePr>
          <p:nvPr/>
        </p:nvGraphicFramePr>
        <p:xfrm>
          <a:off x="6270625" y="2509839"/>
          <a:ext cx="674688" cy="265112"/>
        </p:xfrm>
        <a:graphic>
          <a:graphicData uri="http://schemas.openxmlformats.org/presentationml/2006/ole">
            <mc:AlternateContent xmlns:mc="http://schemas.openxmlformats.org/markup-compatibility/2006">
              <mc:Choice xmlns:v="urn:schemas-microsoft-com:vml" Requires="v">
                <p:oleObj name="Equation" r:id="rId16" imgW="457002" imgH="177723" progId="Equation.DSMT4">
                  <p:embed/>
                </p:oleObj>
              </mc:Choice>
              <mc:Fallback>
                <p:oleObj name="Equation" r:id="rId16" imgW="457002" imgH="177723" progId="Equation.DSMT4">
                  <p:embed/>
                  <p:pic>
                    <p:nvPicPr>
                      <p:cNvPr id="13" name="Object 8">
                        <a:extLst>
                          <a:ext uri="{FF2B5EF4-FFF2-40B4-BE49-F238E27FC236}">
                            <a16:creationId xmlns:a16="http://schemas.microsoft.com/office/drawing/2014/main" id="{B7E8A24E-F486-4A4E-BE65-179405EF59F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70625" y="2509839"/>
                        <a:ext cx="674688"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Connector 13">
            <a:extLst>
              <a:ext uri="{FF2B5EF4-FFF2-40B4-BE49-F238E27FC236}">
                <a16:creationId xmlns:a16="http://schemas.microsoft.com/office/drawing/2014/main" id="{AFFB6A60-BC09-4A94-90FB-6A0D2F00D4D0}"/>
              </a:ext>
            </a:extLst>
          </p:cNvPr>
          <p:cNvCxnSpPr/>
          <p:nvPr/>
        </p:nvCxnSpPr>
        <p:spPr>
          <a:xfrm rot="16200000" flipH="1">
            <a:off x="7148516" y="2390779"/>
            <a:ext cx="936625" cy="565151"/>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5" name="Object 9">
            <a:extLst>
              <a:ext uri="{FF2B5EF4-FFF2-40B4-BE49-F238E27FC236}">
                <a16:creationId xmlns:a16="http://schemas.microsoft.com/office/drawing/2014/main" id="{A19F1751-FF95-4C9D-B0BD-364BE7BA73B4}"/>
              </a:ext>
            </a:extLst>
          </p:cNvPr>
          <p:cNvGraphicFramePr>
            <a:graphicFrameLocks noChangeAspect="1"/>
          </p:cNvGraphicFramePr>
          <p:nvPr/>
        </p:nvGraphicFramePr>
        <p:xfrm>
          <a:off x="7680327" y="2511426"/>
          <a:ext cx="679451" cy="266700"/>
        </p:xfrm>
        <a:graphic>
          <a:graphicData uri="http://schemas.openxmlformats.org/presentationml/2006/ole">
            <mc:AlternateContent xmlns:mc="http://schemas.openxmlformats.org/markup-compatibility/2006">
              <mc:Choice xmlns:v="urn:schemas-microsoft-com:vml" Requires="v">
                <p:oleObj name="Equation" r:id="rId18" imgW="457002" imgH="177723" progId="Equation.DSMT4">
                  <p:embed/>
                </p:oleObj>
              </mc:Choice>
              <mc:Fallback>
                <p:oleObj name="Equation" r:id="rId18" imgW="457002" imgH="177723" progId="Equation.DSMT4">
                  <p:embed/>
                  <p:pic>
                    <p:nvPicPr>
                      <p:cNvPr id="15" name="Object 9">
                        <a:extLst>
                          <a:ext uri="{FF2B5EF4-FFF2-40B4-BE49-F238E27FC236}">
                            <a16:creationId xmlns:a16="http://schemas.microsoft.com/office/drawing/2014/main" id="{A19F1751-FF95-4C9D-B0BD-364BE7BA73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80327" y="2511426"/>
                        <a:ext cx="679451"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Connector 15">
            <a:extLst>
              <a:ext uri="{FF2B5EF4-FFF2-40B4-BE49-F238E27FC236}">
                <a16:creationId xmlns:a16="http://schemas.microsoft.com/office/drawing/2014/main" id="{1E8C5222-23EE-47A5-A6DB-655B8043BA93}"/>
              </a:ext>
            </a:extLst>
          </p:cNvPr>
          <p:cNvCxnSpPr/>
          <p:nvPr/>
        </p:nvCxnSpPr>
        <p:spPr>
          <a:xfrm rot="5400000">
            <a:off x="8474079" y="2420941"/>
            <a:ext cx="1008063" cy="57626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7" name="Object 10">
            <a:extLst>
              <a:ext uri="{FF2B5EF4-FFF2-40B4-BE49-F238E27FC236}">
                <a16:creationId xmlns:a16="http://schemas.microsoft.com/office/drawing/2014/main" id="{D6C8B657-727B-49AF-AF57-72E373108697}"/>
              </a:ext>
            </a:extLst>
          </p:cNvPr>
          <p:cNvGraphicFramePr>
            <a:graphicFrameLocks noChangeAspect="1"/>
          </p:cNvGraphicFramePr>
          <p:nvPr/>
        </p:nvGraphicFramePr>
        <p:xfrm>
          <a:off x="8350255" y="3213104"/>
          <a:ext cx="601663" cy="720725"/>
        </p:xfrm>
        <a:graphic>
          <a:graphicData uri="http://schemas.openxmlformats.org/presentationml/2006/ole">
            <mc:AlternateContent xmlns:mc="http://schemas.openxmlformats.org/markup-compatibility/2006">
              <mc:Choice xmlns:v="urn:schemas-microsoft-com:vml" Requires="v">
                <p:oleObj name="Equation" r:id="rId20" imgW="279400" imgH="330200" progId="Equation.DSMT4">
                  <p:embed/>
                </p:oleObj>
              </mc:Choice>
              <mc:Fallback>
                <p:oleObj name="Equation" r:id="rId20" imgW="279400" imgH="330200" progId="Equation.DSMT4">
                  <p:embed/>
                  <p:pic>
                    <p:nvPicPr>
                      <p:cNvPr id="17" name="Object 10">
                        <a:extLst>
                          <a:ext uri="{FF2B5EF4-FFF2-40B4-BE49-F238E27FC236}">
                            <a16:creationId xmlns:a16="http://schemas.microsoft.com/office/drawing/2014/main" id="{D6C8B657-727B-49AF-AF57-72E37310869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50255" y="3213104"/>
                        <a:ext cx="6016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1">
            <a:extLst>
              <a:ext uri="{FF2B5EF4-FFF2-40B4-BE49-F238E27FC236}">
                <a16:creationId xmlns:a16="http://schemas.microsoft.com/office/drawing/2014/main" id="{F31BC032-FD45-4AEA-9606-D7C32BCC52AA}"/>
              </a:ext>
            </a:extLst>
          </p:cNvPr>
          <p:cNvGraphicFramePr>
            <a:graphicFrameLocks noChangeAspect="1"/>
          </p:cNvGraphicFramePr>
          <p:nvPr/>
        </p:nvGraphicFramePr>
        <p:xfrm>
          <a:off x="9525002" y="3213104"/>
          <a:ext cx="603251" cy="720725"/>
        </p:xfrm>
        <a:graphic>
          <a:graphicData uri="http://schemas.openxmlformats.org/presentationml/2006/ole">
            <mc:AlternateContent xmlns:mc="http://schemas.openxmlformats.org/markup-compatibility/2006">
              <mc:Choice xmlns:v="urn:schemas-microsoft-com:vml" Requires="v">
                <p:oleObj name="Equation" r:id="rId22" imgW="279400" imgH="330200" progId="Equation.DSMT4">
                  <p:embed/>
                </p:oleObj>
              </mc:Choice>
              <mc:Fallback>
                <p:oleObj name="Equation" r:id="rId22" imgW="279400" imgH="330200" progId="Equation.DSMT4">
                  <p:embed/>
                  <p:pic>
                    <p:nvPicPr>
                      <p:cNvPr id="18" name="Object 11">
                        <a:extLst>
                          <a:ext uri="{FF2B5EF4-FFF2-40B4-BE49-F238E27FC236}">
                            <a16:creationId xmlns:a16="http://schemas.microsoft.com/office/drawing/2014/main" id="{F31BC032-FD45-4AEA-9606-D7C32BCC52A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002" y="3213104"/>
                        <a:ext cx="603251"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2">
            <a:extLst>
              <a:ext uri="{FF2B5EF4-FFF2-40B4-BE49-F238E27FC236}">
                <a16:creationId xmlns:a16="http://schemas.microsoft.com/office/drawing/2014/main" id="{84E8E1F5-F499-4097-9905-73BCFA2A7B36}"/>
              </a:ext>
            </a:extLst>
          </p:cNvPr>
          <p:cNvGraphicFramePr>
            <a:graphicFrameLocks noChangeAspect="1"/>
          </p:cNvGraphicFramePr>
          <p:nvPr/>
        </p:nvGraphicFramePr>
        <p:xfrm>
          <a:off x="8534404" y="2517778"/>
          <a:ext cx="468313" cy="263525"/>
        </p:xfrm>
        <a:graphic>
          <a:graphicData uri="http://schemas.openxmlformats.org/presentationml/2006/ole">
            <mc:AlternateContent xmlns:mc="http://schemas.openxmlformats.org/markup-compatibility/2006">
              <mc:Choice xmlns:v="urn:schemas-microsoft-com:vml" Requires="v">
                <p:oleObj name="Equation" r:id="rId24" imgW="317087" imgH="177569" progId="Equation.DSMT4">
                  <p:embed/>
                </p:oleObj>
              </mc:Choice>
              <mc:Fallback>
                <p:oleObj name="Equation" r:id="rId24" imgW="317087" imgH="177569" progId="Equation.DSMT4">
                  <p:embed/>
                  <p:pic>
                    <p:nvPicPr>
                      <p:cNvPr id="19" name="Object 12">
                        <a:extLst>
                          <a:ext uri="{FF2B5EF4-FFF2-40B4-BE49-F238E27FC236}">
                            <a16:creationId xmlns:a16="http://schemas.microsoft.com/office/drawing/2014/main" id="{84E8E1F5-F499-4097-9905-73BCFA2A7B3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34404" y="2517778"/>
                        <a:ext cx="4683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0" name="Straight Connector 19">
            <a:extLst>
              <a:ext uri="{FF2B5EF4-FFF2-40B4-BE49-F238E27FC236}">
                <a16:creationId xmlns:a16="http://schemas.microsoft.com/office/drawing/2014/main" id="{E0265870-AB2D-4C9A-8A6B-645E42631C17}"/>
              </a:ext>
            </a:extLst>
          </p:cNvPr>
          <p:cNvCxnSpPr/>
          <p:nvPr/>
        </p:nvCxnSpPr>
        <p:spPr>
          <a:xfrm rot="16200000" flipH="1">
            <a:off x="9014619" y="2456660"/>
            <a:ext cx="1079500" cy="57626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1" name="Object 13">
            <a:extLst>
              <a:ext uri="{FF2B5EF4-FFF2-40B4-BE49-F238E27FC236}">
                <a16:creationId xmlns:a16="http://schemas.microsoft.com/office/drawing/2014/main" id="{78BA8328-28C7-4C98-80A8-E123E7C42ABB}"/>
              </a:ext>
            </a:extLst>
          </p:cNvPr>
          <p:cNvGraphicFramePr>
            <a:graphicFrameLocks noChangeAspect="1"/>
          </p:cNvGraphicFramePr>
          <p:nvPr/>
        </p:nvGraphicFramePr>
        <p:xfrm>
          <a:off x="9615488" y="2509839"/>
          <a:ext cx="584200" cy="265112"/>
        </p:xfrm>
        <a:graphic>
          <a:graphicData uri="http://schemas.openxmlformats.org/presentationml/2006/ole">
            <mc:AlternateContent xmlns:mc="http://schemas.openxmlformats.org/markup-compatibility/2006">
              <mc:Choice xmlns:v="urn:schemas-microsoft-com:vml" Requires="v">
                <p:oleObj name="Equation" r:id="rId26" imgW="393359" imgH="177646" progId="Equation.DSMT4">
                  <p:embed/>
                </p:oleObj>
              </mc:Choice>
              <mc:Fallback>
                <p:oleObj name="Equation" r:id="rId26" imgW="393359" imgH="177646" progId="Equation.DSMT4">
                  <p:embed/>
                  <p:pic>
                    <p:nvPicPr>
                      <p:cNvPr id="21" name="Object 13">
                        <a:extLst>
                          <a:ext uri="{FF2B5EF4-FFF2-40B4-BE49-F238E27FC236}">
                            <a16:creationId xmlns:a16="http://schemas.microsoft.com/office/drawing/2014/main" id="{78BA8328-28C7-4C98-80A8-E123E7C42AB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15488" y="2509839"/>
                        <a:ext cx="584200"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Oval 40">
            <a:extLst>
              <a:ext uri="{FF2B5EF4-FFF2-40B4-BE49-F238E27FC236}">
                <a16:creationId xmlns:a16="http://schemas.microsoft.com/office/drawing/2014/main" id="{35DF749F-28CA-4FFA-B979-A9AA9D477003}"/>
              </a:ext>
            </a:extLst>
          </p:cNvPr>
          <p:cNvSpPr/>
          <p:nvPr/>
        </p:nvSpPr>
        <p:spPr>
          <a:xfrm>
            <a:off x="6383343" y="3933828"/>
            <a:ext cx="541337"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1</a:t>
            </a:r>
          </a:p>
        </p:txBody>
      </p:sp>
      <p:sp>
        <p:nvSpPr>
          <p:cNvPr id="42" name="Oval 41">
            <a:extLst>
              <a:ext uri="{FF2B5EF4-FFF2-40B4-BE49-F238E27FC236}">
                <a16:creationId xmlns:a16="http://schemas.microsoft.com/office/drawing/2014/main" id="{0081A0C9-DBCD-4C7F-8089-70D81893385D}"/>
              </a:ext>
            </a:extLst>
          </p:cNvPr>
          <p:cNvSpPr/>
          <p:nvPr/>
        </p:nvSpPr>
        <p:spPr>
          <a:xfrm>
            <a:off x="7535865" y="3933828"/>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2</a:t>
            </a:r>
          </a:p>
        </p:txBody>
      </p:sp>
      <p:sp>
        <p:nvSpPr>
          <p:cNvPr id="43" name="Oval 42">
            <a:extLst>
              <a:ext uri="{FF2B5EF4-FFF2-40B4-BE49-F238E27FC236}">
                <a16:creationId xmlns:a16="http://schemas.microsoft.com/office/drawing/2014/main" id="{0B00E676-EA81-4B4D-86D9-17B143AA372F}"/>
              </a:ext>
            </a:extLst>
          </p:cNvPr>
          <p:cNvSpPr/>
          <p:nvPr/>
        </p:nvSpPr>
        <p:spPr>
          <a:xfrm>
            <a:off x="8399467" y="3933828"/>
            <a:ext cx="541337"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3</a:t>
            </a:r>
          </a:p>
        </p:txBody>
      </p:sp>
      <p:sp>
        <p:nvSpPr>
          <p:cNvPr id="44" name="Oval 43">
            <a:extLst>
              <a:ext uri="{FF2B5EF4-FFF2-40B4-BE49-F238E27FC236}">
                <a16:creationId xmlns:a16="http://schemas.microsoft.com/office/drawing/2014/main" id="{D19ED86F-4C99-4D8F-B6FD-06405B9BBD23}"/>
              </a:ext>
            </a:extLst>
          </p:cNvPr>
          <p:cNvSpPr/>
          <p:nvPr/>
        </p:nvSpPr>
        <p:spPr>
          <a:xfrm>
            <a:off x="9551991" y="3933828"/>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4</a:t>
            </a:r>
          </a:p>
        </p:txBody>
      </p:sp>
      <p:sp>
        <p:nvSpPr>
          <p:cNvPr id="45" name="Rectangle 44">
            <a:extLst>
              <a:ext uri="{FF2B5EF4-FFF2-40B4-BE49-F238E27FC236}">
                <a16:creationId xmlns:a16="http://schemas.microsoft.com/office/drawing/2014/main" id="{00C1F6BF-3B10-4CAD-BD88-786A5DDA8CEA}"/>
              </a:ext>
            </a:extLst>
          </p:cNvPr>
          <p:cNvSpPr/>
          <p:nvPr/>
        </p:nvSpPr>
        <p:spPr>
          <a:xfrm>
            <a:off x="1703388" y="260353"/>
            <a:ext cx="4572000" cy="1061829"/>
          </a:xfrm>
          <a:prstGeom prst="rect">
            <a:avLst/>
          </a:prstGeom>
        </p:spPr>
        <p:txBody>
          <a:bodyPr>
            <a:spAutoFit/>
          </a:bodyPr>
          <a:lstStyle/>
          <a:p>
            <a:pPr marL="342891" indent="-342891" eaLnBrk="1" hangingPunct="1">
              <a:defRPr/>
            </a:pPr>
            <a:r>
              <a:rPr lang="en-CA" sz="2100" dirty="0">
                <a:latin typeface="+mj-lt"/>
                <a:cs typeface="Arial" charset="0"/>
              </a:rPr>
              <a:t>A) Given that the test shows</a:t>
            </a:r>
          </a:p>
          <a:p>
            <a:pPr marL="342891" indent="-342891" eaLnBrk="1" hangingPunct="1">
              <a:defRPr/>
            </a:pPr>
            <a:r>
              <a:rPr lang="en-CA" sz="2100" dirty="0">
                <a:latin typeface="+mj-lt"/>
                <a:cs typeface="Arial" charset="0"/>
              </a:rPr>
              <a:t>positive, what is the probability</a:t>
            </a:r>
          </a:p>
          <a:p>
            <a:pPr marL="342891" indent="-342891" eaLnBrk="1" hangingPunct="1">
              <a:defRPr/>
            </a:pPr>
            <a:r>
              <a:rPr lang="en-CA" sz="2100" dirty="0">
                <a:latin typeface="+mj-lt"/>
                <a:cs typeface="Arial" charset="0"/>
              </a:rPr>
              <a:t>that they have HIV</a:t>
            </a:r>
          </a:p>
        </p:txBody>
      </p:sp>
      <p:graphicFrame>
        <p:nvGraphicFramePr>
          <p:cNvPr id="46" name="Object 14">
            <a:extLst>
              <a:ext uri="{FF2B5EF4-FFF2-40B4-BE49-F238E27FC236}">
                <a16:creationId xmlns:a16="http://schemas.microsoft.com/office/drawing/2014/main" id="{0BA8ED53-CB72-4568-8BD3-091DF5D3A5C1}"/>
              </a:ext>
            </a:extLst>
          </p:cNvPr>
          <p:cNvGraphicFramePr>
            <a:graphicFrameLocks noChangeAspect="1"/>
          </p:cNvGraphicFramePr>
          <p:nvPr/>
        </p:nvGraphicFramePr>
        <p:xfrm>
          <a:off x="1703392" y="1685928"/>
          <a:ext cx="2001837" cy="590551"/>
        </p:xfrm>
        <a:graphic>
          <a:graphicData uri="http://schemas.openxmlformats.org/presentationml/2006/ole">
            <mc:AlternateContent xmlns:mc="http://schemas.openxmlformats.org/markup-compatibility/2006">
              <mc:Choice xmlns:v="urn:schemas-microsoft-com:vml" Requires="v">
                <p:oleObj name="Equation" r:id="rId28" imgW="965200" imgH="279400" progId="Equation.DSMT4">
                  <p:embed/>
                </p:oleObj>
              </mc:Choice>
              <mc:Fallback>
                <p:oleObj name="Equation" r:id="rId28" imgW="965200" imgH="279400" progId="Equation.DSMT4">
                  <p:embed/>
                  <p:pic>
                    <p:nvPicPr>
                      <p:cNvPr id="46" name="Object 14">
                        <a:extLst>
                          <a:ext uri="{FF2B5EF4-FFF2-40B4-BE49-F238E27FC236}">
                            <a16:creationId xmlns:a16="http://schemas.microsoft.com/office/drawing/2014/main" id="{0BA8ED53-CB72-4568-8BD3-091DF5D3A5C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03392" y="1685928"/>
                        <a:ext cx="2001837" cy="590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15">
            <a:extLst>
              <a:ext uri="{FF2B5EF4-FFF2-40B4-BE49-F238E27FC236}">
                <a16:creationId xmlns:a16="http://schemas.microsoft.com/office/drawing/2014/main" id="{FD0A53EA-A7A9-4736-9B6C-A56475547F6D}"/>
              </a:ext>
            </a:extLst>
          </p:cNvPr>
          <p:cNvGraphicFramePr>
            <a:graphicFrameLocks noChangeAspect="1"/>
          </p:cNvGraphicFramePr>
          <p:nvPr/>
        </p:nvGraphicFramePr>
        <p:xfrm>
          <a:off x="3792542" y="1557339"/>
          <a:ext cx="1685925" cy="831851"/>
        </p:xfrm>
        <a:graphic>
          <a:graphicData uri="http://schemas.openxmlformats.org/presentationml/2006/ole">
            <mc:AlternateContent xmlns:mc="http://schemas.openxmlformats.org/markup-compatibility/2006">
              <mc:Choice xmlns:v="urn:schemas-microsoft-com:vml" Requires="v">
                <p:oleObj name="Equation" r:id="rId30" imgW="812447" imgH="393529" progId="Equation.DSMT4">
                  <p:embed/>
                </p:oleObj>
              </mc:Choice>
              <mc:Fallback>
                <p:oleObj name="Equation" r:id="rId30" imgW="812447" imgH="393529" progId="Equation.DSMT4">
                  <p:embed/>
                  <p:pic>
                    <p:nvPicPr>
                      <p:cNvPr id="47" name="Object 15">
                        <a:extLst>
                          <a:ext uri="{FF2B5EF4-FFF2-40B4-BE49-F238E27FC236}">
                            <a16:creationId xmlns:a16="http://schemas.microsoft.com/office/drawing/2014/main" id="{FD0A53EA-A7A9-4736-9B6C-A56475547F6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92542" y="1557339"/>
                        <a:ext cx="1685925"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Oval 47">
            <a:extLst>
              <a:ext uri="{FF2B5EF4-FFF2-40B4-BE49-F238E27FC236}">
                <a16:creationId xmlns:a16="http://schemas.microsoft.com/office/drawing/2014/main" id="{ECC5FF6F-FD63-4964-98EB-0D4C3E7A4CE2}"/>
              </a:ext>
            </a:extLst>
          </p:cNvPr>
          <p:cNvSpPr/>
          <p:nvPr/>
        </p:nvSpPr>
        <p:spPr>
          <a:xfrm>
            <a:off x="4079877" y="1989140"/>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1</a:t>
            </a:r>
          </a:p>
        </p:txBody>
      </p:sp>
      <p:sp>
        <p:nvSpPr>
          <p:cNvPr id="49" name="Oval 48">
            <a:extLst>
              <a:ext uri="{FF2B5EF4-FFF2-40B4-BE49-F238E27FC236}">
                <a16:creationId xmlns:a16="http://schemas.microsoft.com/office/drawing/2014/main" id="{18BF8E89-5E4F-4E02-8291-E5CC7204C9AD}"/>
              </a:ext>
            </a:extLst>
          </p:cNvPr>
          <p:cNvSpPr/>
          <p:nvPr/>
        </p:nvSpPr>
        <p:spPr>
          <a:xfrm>
            <a:off x="4908552" y="1989140"/>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3</a:t>
            </a:r>
          </a:p>
        </p:txBody>
      </p:sp>
      <p:sp>
        <p:nvSpPr>
          <p:cNvPr id="50" name="Oval 49">
            <a:extLst>
              <a:ext uri="{FF2B5EF4-FFF2-40B4-BE49-F238E27FC236}">
                <a16:creationId xmlns:a16="http://schemas.microsoft.com/office/drawing/2014/main" id="{B0877CEB-4890-4BF3-A445-8E96085B05FC}"/>
              </a:ext>
            </a:extLst>
          </p:cNvPr>
          <p:cNvSpPr/>
          <p:nvPr/>
        </p:nvSpPr>
        <p:spPr>
          <a:xfrm>
            <a:off x="4511677" y="1412877"/>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1</a:t>
            </a:r>
          </a:p>
        </p:txBody>
      </p:sp>
      <p:graphicFrame>
        <p:nvGraphicFramePr>
          <p:cNvPr id="51" name="Object 16">
            <a:extLst>
              <a:ext uri="{FF2B5EF4-FFF2-40B4-BE49-F238E27FC236}">
                <a16:creationId xmlns:a16="http://schemas.microsoft.com/office/drawing/2014/main" id="{B09A7344-A8A6-4291-8250-0D89466250F7}"/>
              </a:ext>
            </a:extLst>
          </p:cNvPr>
          <p:cNvGraphicFramePr>
            <a:graphicFrameLocks noChangeAspect="1"/>
          </p:cNvGraphicFramePr>
          <p:nvPr/>
        </p:nvGraphicFramePr>
        <p:xfrm>
          <a:off x="1703392" y="2635251"/>
          <a:ext cx="3671887" cy="801688"/>
        </p:xfrm>
        <a:graphic>
          <a:graphicData uri="http://schemas.openxmlformats.org/presentationml/2006/ole">
            <mc:AlternateContent xmlns:mc="http://schemas.openxmlformats.org/markup-compatibility/2006">
              <mc:Choice xmlns:v="urn:schemas-microsoft-com:vml" Requires="v">
                <p:oleObj name="Equation" r:id="rId32" imgW="2070100" imgH="444500" progId="Equation.DSMT4">
                  <p:embed/>
                </p:oleObj>
              </mc:Choice>
              <mc:Fallback>
                <p:oleObj name="Equation" r:id="rId32" imgW="2070100" imgH="444500" progId="Equation.DSMT4">
                  <p:embed/>
                  <p:pic>
                    <p:nvPicPr>
                      <p:cNvPr id="51" name="Object 16">
                        <a:extLst>
                          <a:ext uri="{FF2B5EF4-FFF2-40B4-BE49-F238E27FC236}">
                            <a16:creationId xmlns:a16="http://schemas.microsoft.com/office/drawing/2014/main" id="{B09A7344-A8A6-4291-8250-0D89466250F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03392" y="2635251"/>
                        <a:ext cx="3671887"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17">
            <a:extLst>
              <a:ext uri="{FF2B5EF4-FFF2-40B4-BE49-F238E27FC236}">
                <a16:creationId xmlns:a16="http://schemas.microsoft.com/office/drawing/2014/main" id="{330C0413-487D-4CA6-9B93-0A866F728668}"/>
              </a:ext>
            </a:extLst>
          </p:cNvPr>
          <p:cNvGraphicFramePr>
            <a:graphicFrameLocks noChangeAspect="1"/>
          </p:cNvGraphicFramePr>
          <p:nvPr/>
        </p:nvGraphicFramePr>
        <p:xfrm>
          <a:off x="2927355" y="2636840"/>
          <a:ext cx="1800225" cy="488951"/>
        </p:xfrm>
        <a:graphic>
          <a:graphicData uri="http://schemas.openxmlformats.org/presentationml/2006/ole">
            <mc:AlternateContent xmlns:mc="http://schemas.openxmlformats.org/markup-compatibility/2006">
              <mc:Choice xmlns:v="urn:schemas-microsoft-com:vml" Requires="v">
                <p:oleObj name="Equation" r:id="rId34" imgW="952087" imgH="253890" progId="Equation.DSMT4">
                  <p:embed/>
                </p:oleObj>
              </mc:Choice>
              <mc:Fallback>
                <p:oleObj name="Equation" r:id="rId34" imgW="952087" imgH="253890" progId="Equation.DSMT4">
                  <p:embed/>
                  <p:pic>
                    <p:nvPicPr>
                      <p:cNvPr id="52" name="Object 17">
                        <a:extLst>
                          <a:ext uri="{FF2B5EF4-FFF2-40B4-BE49-F238E27FC236}">
                            <a16:creationId xmlns:a16="http://schemas.microsoft.com/office/drawing/2014/main" id="{330C0413-487D-4CA6-9B93-0A866F72866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27355" y="2636840"/>
                        <a:ext cx="1800225" cy="488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18">
            <a:extLst>
              <a:ext uri="{FF2B5EF4-FFF2-40B4-BE49-F238E27FC236}">
                <a16:creationId xmlns:a16="http://schemas.microsoft.com/office/drawing/2014/main" id="{E0803B25-1DAB-4AFA-9B02-2C5D777D0B35}"/>
              </a:ext>
            </a:extLst>
          </p:cNvPr>
          <p:cNvGraphicFramePr>
            <a:graphicFrameLocks noChangeAspect="1"/>
          </p:cNvGraphicFramePr>
          <p:nvPr/>
        </p:nvGraphicFramePr>
        <p:xfrm>
          <a:off x="2301879" y="3500439"/>
          <a:ext cx="1579563" cy="831851"/>
        </p:xfrm>
        <a:graphic>
          <a:graphicData uri="http://schemas.openxmlformats.org/presentationml/2006/ole">
            <mc:AlternateContent xmlns:mc="http://schemas.openxmlformats.org/markup-compatibility/2006">
              <mc:Choice xmlns:v="urn:schemas-microsoft-com:vml" Requires="v">
                <p:oleObj name="Equation" r:id="rId36" imgW="761669" imgH="393529" progId="Equation.DSMT4">
                  <p:embed/>
                </p:oleObj>
              </mc:Choice>
              <mc:Fallback>
                <p:oleObj name="Equation" r:id="rId36" imgW="761669" imgH="393529" progId="Equation.DSMT4">
                  <p:embed/>
                  <p:pic>
                    <p:nvPicPr>
                      <p:cNvPr id="53" name="Object 18">
                        <a:extLst>
                          <a:ext uri="{FF2B5EF4-FFF2-40B4-BE49-F238E27FC236}">
                            <a16:creationId xmlns:a16="http://schemas.microsoft.com/office/drawing/2014/main" id="{E0803B25-1DAB-4AFA-9B02-2C5D777D0B35}"/>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01879" y="3500439"/>
                        <a:ext cx="1579563"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9">
            <a:extLst>
              <a:ext uri="{FF2B5EF4-FFF2-40B4-BE49-F238E27FC236}">
                <a16:creationId xmlns:a16="http://schemas.microsoft.com/office/drawing/2014/main" id="{886A68E1-D633-4FC4-B231-DFE0A1D6DD2F}"/>
              </a:ext>
            </a:extLst>
          </p:cNvPr>
          <p:cNvGraphicFramePr>
            <a:graphicFrameLocks noChangeAspect="1"/>
          </p:cNvGraphicFramePr>
          <p:nvPr/>
        </p:nvGraphicFramePr>
        <p:xfrm>
          <a:off x="3959229" y="3663954"/>
          <a:ext cx="1489075" cy="531813"/>
        </p:xfrm>
        <a:graphic>
          <a:graphicData uri="http://schemas.openxmlformats.org/presentationml/2006/ole">
            <mc:AlternateContent xmlns:mc="http://schemas.openxmlformats.org/markup-compatibility/2006">
              <mc:Choice xmlns:v="urn:schemas-microsoft-com:vml" Requires="v">
                <p:oleObj name="Equation" r:id="rId38" imgW="507780" imgH="177723" progId="Equation.DSMT4">
                  <p:embed/>
                </p:oleObj>
              </mc:Choice>
              <mc:Fallback>
                <p:oleObj name="Equation" r:id="rId38" imgW="507780" imgH="177723" progId="Equation.DSMT4">
                  <p:embed/>
                  <p:pic>
                    <p:nvPicPr>
                      <p:cNvPr id="54" name="Object 19">
                        <a:extLst>
                          <a:ext uri="{FF2B5EF4-FFF2-40B4-BE49-F238E27FC236}">
                            <a16:creationId xmlns:a16="http://schemas.microsoft.com/office/drawing/2014/main" id="{886A68E1-D633-4FC4-B231-DFE0A1D6DD2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59229" y="3663954"/>
                        <a:ext cx="148907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Rectangle 54">
            <a:extLst>
              <a:ext uri="{FF2B5EF4-FFF2-40B4-BE49-F238E27FC236}">
                <a16:creationId xmlns:a16="http://schemas.microsoft.com/office/drawing/2014/main" id="{3957611A-1D1B-436F-93FD-66738A448879}"/>
              </a:ext>
            </a:extLst>
          </p:cNvPr>
          <p:cNvSpPr/>
          <p:nvPr/>
        </p:nvSpPr>
        <p:spPr>
          <a:xfrm>
            <a:off x="1668463" y="4437067"/>
            <a:ext cx="4572000" cy="1061829"/>
          </a:xfrm>
          <a:prstGeom prst="rect">
            <a:avLst/>
          </a:prstGeom>
        </p:spPr>
        <p:txBody>
          <a:bodyPr>
            <a:spAutoFit/>
          </a:bodyPr>
          <a:lstStyle/>
          <a:p>
            <a:pPr marL="342891" indent="-342891" eaLnBrk="1" hangingPunct="1">
              <a:defRPr/>
            </a:pPr>
            <a:r>
              <a:rPr lang="en-CA" sz="2100" dirty="0">
                <a:latin typeface="+mj-lt"/>
                <a:cs typeface="Arial" charset="0"/>
              </a:rPr>
              <a:t>B) Given that the test shows</a:t>
            </a:r>
          </a:p>
          <a:p>
            <a:pPr marL="342891" indent="-342891" eaLnBrk="1" hangingPunct="1">
              <a:defRPr/>
            </a:pPr>
            <a:r>
              <a:rPr lang="en-CA" sz="2100" dirty="0">
                <a:latin typeface="+mj-lt"/>
                <a:cs typeface="Arial" charset="0"/>
              </a:rPr>
              <a:t>positive, what is the probability</a:t>
            </a:r>
          </a:p>
          <a:p>
            <a:pPr marL="342891" indent="-342891" eaLnBrk="1" hangingPunct="1">
              <a:defRPr/>
            </a:pPr>
            <a:r>
              <a:rPr lang="en-CA" sz="2100" dirty="0">
                <a:latin typeface="+mj-lt"/>
                <a:cs typeface="Arial" charset="0"/>
              </a:rPr>
              <a:t>that they don’t have HIV</a:t>
            </a:r>
          </a:p>
        </p:txBody>
      </p:sp>
      <p:graphicFrame>
        <p:nvGraphicFramePr>
          <p:cNvPr id="56" name="Object 20">
            <a:extLst>
              <a:ext uri="{FF2B5EF4-FFF2-40B4-BE49-F238E27FC236}">
                <a16:creationId xmlns:a16="http://schemas.microsoft.com/office/drawing/2014/main" id="{E9E893E0-9964-41B4-9B78-869A85763112}"/>
              </a:ext>
            </a:extLst>
          </p:cNvPr>
          <p:cNvGraphicFramePr>
            <a:graphicFrameLocks noChangeAspect="1"/>
          </p:cNvGraphicFramePr>
          <p:nvPr/>
        </p:nvGraphicFramePr>
        <p:xfrm>
          <a:off x="1703391" y="5805491"/>
          <a:ext cx="2160587" cy="590551"/>
        </p:xfrm>
        <a:graphic>
          <a:graphicData uri="http://schemas.openxmlformats.org/presentationml/2006/ole">
            <mc:AlternateContent xmlns:mc="http://schemas.openxmlformats.org/markup-compatibility/2006">
              <mc:Choice xmlns:v="urn:schemas-microsoft-com:vml" Requires="v">
                <p:oleObj name="Equation" r:id="rId40" imgW="1040948" imgH="279279" progId="Equation.DSMT4">
                  <p:embed/>
                </p:oleObj>
              </mc:Choice>
              <mc:Fallback>
                <p:oleObj name="Equation" r:id="rId40" imgW="1040948" imgH="279279" progId="Equation.DSMT4">
                  <p:embed/>
                  <p:pic>
                    <p:nvPicPr>
                      <p:cNvPr id="56" name="Object 20">
                        <a:extLst>
                          <a:ext uri="{FF2B5EF4-FFF2-40B4-BE49-F238E27FC236}">
                            <a16:creationId xmlns:a16="http://schemas.microsoft.com/office/drawing/2014/main" id="{E9E893E0-9964-41B4-9B78-869A8576311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03391" y="5805491"/>
                        <a:ext cx="2160587" cy="590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21">
            <a:extLst>
              <a:ext uri="{FF2B5EF4-FFF2-40B4-BE49-F238E27FC236}">
                <a16:creationId xmlns:a16="http://schemas.microsoft.com/office/drawing/2014/main" id="{EB8636AC-DC62-45A2-BD71-40588178D1E4}"/>
              </a:ext>
            </a:extLst>
          </p:cNvPr>
          <p:cNvGraphicFramePr>
            <a:graphicFrameLocks noChangeAspect="1"/>
          </p:cNvGraphicFramePr>
          <p:nvPr/>
        </p:nvGraphicFramePr>
        <p:xfrm>
          <a:off x="3863978" y="5624515"/>
          <a:ext cx="1685925" cy="831851"/>
        </p:xfrm>
        <a:graphic>
          <a:graphicData uri="http://schemas.openxmlformats.org/presentationml/2006/ole">
            <mc:AlternateContent xmlns:mc="http://schemas.openxmlformats.org/markup-compatibility/2006">
              <mc:Choice xmlns:v="urn:schemas-microsoft-com:vml" Requires="v">
                <p:oleObj name="Equation" r:id="rId42" imgW="812447" imgH="393529" progId="Equation.DSMT4">
                  <p:embed/>
                </p:oleObj>
              </mc:Choice>
              <mc:Fallback>
                <p:oleObj name="Equation" r:id="rId42" imgW="812447" imgH="393529" progId="Equation.DSMT4">
                  <p:embed/>
                  <p:pic>
                    <p:nvPicPr>
                      <p:cNvPr id="57" name="Object 21">
                        <a:extLst>
                          <a:ext uri="{FF2B5EF4-FFF2-40B4-BE49-F238E27FC236}">
                            <a16:creationId xmlns:a16="http://schemas.microsoft.com/office/drawing/2014/main" id="{EB8636AC-DC62-45A2-BD71-40588178D1E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63978" y="5624515"/>
                        <a:ext cx="1685925"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 name="Oval 57">
            <a:extLst>
              <a:ext uri="{FF2B5EF4-FFF2-40B4-BE49-F238E27FC236}">
                <a16:creationId xmlns:a16="http://schemas.microsoft.com/office/drawing/2014/main" id="{A9844583-EE4B-4C80-B9A0-E21988B1BCE7}"/>
              </a:ext>
            </a:extLst>
          </p:cNvPr>
          <p:cNvSpPr/>
          <p:nvPr/>
        </p:nvSpPr>
        <p:spPr>
          <a:xfrm>
            <a:off x="4151316" y="6057903"/>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1</a:t>
            </a:r>
          </a:p>
        </p:txBody>
      </p:sp>
      <p:sp>
        <p:nvSpPr>
          <p:cNvPr id="59" name="Oval 58">
            <a:extLst>
              <a:ext uri="{FF2B5EF4-FFF2-40B4-BE49-F238E27FC236}">
                <a16:creationId xmlns:a16="http://schemas.microsoft.com/office/drawing/2014/main" id="{2C4F7CAF-1140-4D47-BADD-0F7556ED8362}"/>
              </a:ext>
            </a:extLst>
          </p:cNvPr>
          <p:cNvSpPr/>
          <p:nvPr/>
        </p:nvSpPr>
        <p:spPr>
          <a:xfrm>
            <a:off x="4979991" y="6057903"/>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3</a:t>
            </a:r>
          </a:p>
        </p:txBody>
      </p:sp>
      <p:sp>
        <p:nvSpPr>
          <p:cNvPr id="60" name="Oval 59">
            <a:extLst>
              <a:ext uri="{FF2B5EF4-FFF2-40B4-BE49-F238E27FC236}">
                <a16:creationId xmlns:a16="http://schemas.microsoft.com/office/drawing/2014/main" id="{D9C4BF39-546E-4E0B-A169-F2473CDF5FD0}"/>
              </a:ext>
            </a:extLst>
          </p:cNvPr>
          <p:cNvSpPr/>
          <p:nvPr/>
        </p:nvSpPr>
        <p:spPr>
          <a:xfrm>
            <a:off x="4583118" y="5481640"/>
            <a:ext cx="541337"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3</a:t>
            </a:r>
          </a:p>
        </p:txBody>
      </p:sp>
      <p:graphicFrame>
        <p:nvGraphicFramePr>
          <p:cNvPr id="61" name="Object 22">
            <a:extLst>
              <a:ext uri="{FF2B5EF4-FFF2-40B4-BE49-F238E27FC236}">
                <a16:creationId xmlns:a16="http://schemas.microsoft.com/office/drawing/2014/main" id="{8FC64CFF-9A56-4DDE-A17F-AE774557D440}"/>
              </a:ext>
            </a:extLst>
          </p:cNvPr>
          <p:cNvGraphicFramePr>
            <a:graphicFrameLocks noChangeAspect="1"/>
          </p:cNvGraphicFramePr>
          <p:nvPr/>
        </p:nvGraphicFramePr>
        <p:xfrm>
          <a:off x="5664200" y="5659443"/>
          <a:ext cx="3671888" cy="801687"/>
        </p:xfrm>
        <a:graphic>
          <a:graphicData uri="http://schemas.openxmlformats.org/presentationml/2006/ole">
            <mc:AlternateContent xmlns:mc="http://schemas.openxmlformats.org/markup-compatibility/2006">
              <mc:Choice xmlns:v="urn:schemas-microsoft-com:vml" Requires="v">
                <p:oleObj name="Equation" r:id="rId43" imgW="2070100" imgH="444500" progId="Equation.DSMT4">
                  <p:embed/>
                </p:oleObj>
              </mc:Choice>
              <mc:Fallback>
                <p:oleObj name="Equation" r:id="rId43" imgW="2070100" imgH="444500" progId="Equation.DSMT4">
                  <p:embed/>
                  <p:pic>
                    <p:nvPicPr>
                      <p:cNvPr id="61" name="Object 22">
                        <a:extLst>
                          <a:ext uri="{FF2B5EF4-FFF2-40B4-BE49-F238E27FC236}">
                            <a16:creationId xmlns:a16="http://schemas.microsoft.com/office/drawing/2014/main" id="{8FC64CFF-9A56-4DDE-A17F-AE774557D44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64200" y="5659443"/>
                        <a:ext cx="3671888"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23">
            <a:extLst>
              <a:ext uri="{FF2B5EF4-FFF2-40B4-BE49-F238E27FC236}">
                <a16:creationId xmlns:a16="http://schemas.microsoft.com/office/drawing/2014/main" id="{3E2B120D-0020-4351-8ABE-E8803B33CA38}"/>
              </a:ext>
            </a:extLst>
          </p:cNvPr>
          <p:cNvGraphicFramePr>
            <a:graphicFrameLocks noChangeAspect="1"/>
          </p:cNvGraphicFramePr>
          <p:nvPr/>
        </p:nvGraphicFramePr>
        <p:xfrm>
          <a:off x="6937380" y="5661028"/>
          <a:ext cx="1679575" cy="488951"/>
        </p:xfrm>
        <a:graphic>
          <a:graphicData uri="http://schemas.openxmlformats.org/presentationml/2006/ole">
            <mc:AlternateContent xmlns:mc="http://schemas.openxmlformats.org/markup-compatibility/2006">
              <mc:Choice xmlns:v="urn:schemas-microsoft-com:vml" Requires="v">
                <p:oleObj name="Equation" r:id="rId44" imgW="888614" imgH="253890" progId="Equation.DSMT4">
                  <p:embed/>
                </p:oleObj>
              </mc:Choice>
              <mc:Fallback>
                <p:oleObj name="Equation" r:id="rId44" imgW="888614" imgH="253890" progId="Equation.DSMT4">
                  <p:embed/>
                  <p:pic>
                    <p:nvPicPr>
                      <p:cNvPr id="62" name="Object 23">
                        <a:extLst>
                          <a:ext uri="{FF2B5EF4-FFF2-40B4-BE49-F238E27FC236}">
                            <a16:creationId xmlns:a16="http://schemas.microsoft.com/office/drawing/2014/main" id="{3E2B120D-0020-4351-8ABE-E8803B33CA38}"/>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937380" y="5661028"/>
                        <a:ext cx="1679575" cy="488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24">
            <a:extLst>
              <a:ext uri="{FF2B5EF4-FFF2-40B4-BE49-F238E27FC236}">
                <a16:creationId xmlns:a16="http://schemas.microsoft.com/office/drawing/2014/main" id="{4779C62A-F82D-463B-A850-17B045A94301}"/>
              </a:ext>
            </a:extLst>
          </p:cNvPr>
          <p:cNvGraphicFramePr>
            <a:graphicFrameLocks noChangeAspect="1"/>
          </p:cNvGraphicFramePr>
          <p:nvPr/>
        </p:nvGraphicFramePr>
        <p:xfrm>
          <a:off x="5664203" y="5589590"/>
          <a:ext cx="1579563" cy="831851"/>
        </p:xfrm>
        <a:graphic>
          <a:graphicData uri="http://schemas.openxmlformats.org/presentationml/2006/ole">
            <mc:AlternateContent xmlns:mc="http://schemas.openxmlformats.org/markup-compatibility/2006">
              <mc:Choice xmlns:v="urn:schemas-microsoft-com:vml" Requires="v">
                <p:oleObj name="Equation" r:id="rId46" imgW="761669" imgH="393529" progId="Equation.DSMT4">
                  <p:embed/>
                </p:oleObj>
              </mc:Choice>
              <mc:Fallback>
                <p:oleObj name="Equation" r:id="rId46" imgW="761669" imgH="393529" progId="Equation.DSMT4">
                  <p:embed/>
                  <p:pic>
                    <p:nvPicPr>
                      <p:cNvPr id="63" name="Object 24">
                        <a:extLst>
                          <a:ext uri="{FF2B5EF4-FFF2-40B4-BE49-F238E27FC236}">
                            <a16:creationId xmlns:a16="http://schemas.microsoft.com/office/drawing/2014/main" id="{4779C62A-F82D-463B-A850-17B045A9430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664203" y="5589590"/>
                        <a:ext cx="1579563"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25">
            <a:extLst>
              <a:ext uri="{FF2B5EF4-FFF2-40B4-BE49-F238E27FC236}">
                <a16:creationId xmlns:a16="http://schemas.microsoft.com/office/drawing/2014/main" id="{945442DC-CD5F-4205-8939-4ECE16442F84}"/>
              </a:ext>
            </a:extLst>
          </p:cNvPr>
          <p:cNvGraphicFramePr>
            <a:graphicFrameLocks noChangeAspect="1"/>
          </p:cNvGraphicFramePr>
          <p:nvPr/>
        </p:nvGraphicFramePr>
        <p:xfrm>
          <a:off x="7319967" y="5732463"/>
          <a:ext cx="1489075" cy="531812"/>
        </p:xfrm>
        <a:graphic>
          <a:graphicData uri="http://schemas.openxmlformats.org/presentationml/2006/ole">
            <mc:AlternateContent xmlns:mc="http://schemas.openxmlformats.org/markup-compatibility/2006">
              <mc:Choice xmlns:v="urn:schemas-microsoft-com:vml" Requires="v">
                <p:oleObj name="Equation" r:id="rId48" imgW="507780" imgH="177723" progId="Equation.DSMT4">
                  <p:embed/>
                </p:oleObj>
              </mc:Choice>
              <mc:Fallback>
                <p:oleObj name="Equation" r:id="rId48" imgW="507780" imgH="177723" progId="Equation.DSMT4">
                  <p:embed/>
                  <p:pic>
                    <p:nvPicPr>
                      <p:cNvPr id="64" name="Object 25">
                        <a:extLst>
                          <a:ext uri="{FF2B5EF4-FFF2-40B4-BE49-F238E27FC236}">
                            <a16:creationId xmlns:a16="http://schemas.microsoft.com/office/drawing/2014/main" id="{945442DC-CD5F-4205-8939-4ECE16442F84}"/>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319967" y="5732463"/>
                        <a:ext cx="148907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par>
                                <p:cTn id="60" presetID="22" presetClass="entr" presetSubtype="1"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par>
                                <p:cTn id="68" presetID="3" presetClass="entr" presetSubtype="1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linds(horizontal)">
                                      <p:cBhvr>
                                        <p:cTn id="75" dur="500"/>
                                        <p:tgtEl>
                                          <p:spTgt spid="1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linds(horizontal)">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linds(horizontal)">
                                      <p:cBhvr>
                                        <p:cTn id="85" dur="500"/>
                                        <p:tgtEl>
                                          <p:spTgt spid="4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blinds(horizontal)">
                                      <p:cBhvr>
                                        <p:cTn id="90" dur="500"/>
                                        <p:tgtEl>
                                          <p:spTgt spid="4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blinds(horizontal)">
                                      <p:cBhvr>
                                        <p:cTn id="95" dur="500"/>
                                        <p:tgtEl>
                                          <p:spTgt spid="4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linds(horizontal)">
                                      <p:cBhvr>
                                        <p:cTn id="100" dur="500"/>
                                        <p:tgtEl>
                                          <p:spTgt spid="4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linds(horizontal)">
                                      <p:cBhvr>
                                        <p:cTn id="105" dur="500"/>
                                        <p:tgtEl>
                                          <p:spTgt spid="4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blinds(horizontal)">
                                      <p:cBhvr>
                                        <p:cTn id="110" dur="500"/>
                                        <p:tgtEl>
                                          <p:spTgt spid="4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5" presetClass="emph" presetSubtype="0" repeatCount="4000" fill="hold" nodeType="clickEffect">
                                  <p:stCondLst>
                                    <p:cond delay="0"/>
                                  </p:stCondLst>
                                  <p:childTnLst>
                                    <p:anim calcmode="discrete" valueType="str">
                                      <p:cBhvr>
                                        <p:cTn id="114" dur="500" fill="hold"/>
                                        <p:tgtEl>
                                          <p:spTgt spid="4"/>
                                        </p:tgtEl>
                                        <p:attrNameLst>
                                          <p:attrName>style.visibility</p:attrName>
                                        </p:attrNameLst>
                                      </p:cBhvr>
                                      <p:tavLst>
                                        <p:tav tm="0">
                                          <p:val>
                                            <p:strVal val="hidden"/>
                                          </p:val>
                                        </p:tav>
                                        <p:tav tm="50000">
                                          <p:val>
                                            <p:strVal val="visible"/>
                                          </p:val>
                                        </p:tav>
                                      </p:tavLst>
                                    </p:anim>
                                  </p:childTnLst>
                                </p:cTn>
                              </p:par>
                              <p:par>
                                <p:cTn id="115" presetID="35" presetClass="emph" presetSubtype="0" repeatCount="4000" fill="hold" nodeType="withEffect">
                                  <p:stCondLst>
                                    <p:cond delay="0"/>
                                  </p:stCondLst>
                                  <p:childTnLst>
                                    <p:anim calcmode="discrete" valueType="str">
                                      <p:cBhvr>
                                        <p:cTn id="116" dur="500" fill="hold"/>
                                        <p:tgtEl>
                                          <p:spTgt spid="10"/>
                                        </p:tgtEl>
                                        <p:attrNameLst>
                                          <p:attrName>style.visibility</p:attrName>
                                        </p:attrNameLst>
                                      </p:cBhvr>
                                      <p:tavLst>
                                        <p:tav tm="0">
                                          <p:val>
                                            <p:strVal val="hidden"/>
                                          </p:val>
                                        </p:tav>
                                        <p:tav tm="50000">
                                          <p:val>
                                            <p:strVal val="visible"/>
                                          </p:val>
                                        </p:tav>
                                      </p:tavLst>
                                    </p:anim>
                                  </p:childTnLst>
                                </p:cTn>
                              </p:par>
                            </p:childTnLst>
                          </p:cTn>
                        </p:par>
                        <p:par>
                          <p:cTn id="117" fill="hold" nodeType="afterGroup">
                            <p:stCondLst>
                              <p:cond delay="2000"/>
                            </p:stCondLst>
                            <p:childTnLst>
                              <p:par>
                                <p:cTn id="118" presetID="3" presetClass="entr" presetSubtype="1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blinds(horizontal)">
                                      <p:cBhvr>
                                        <p:cTn id="120" dur="500"/>
                                        <p:tgtEl>
                                          <p:spTgt spid="4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5" presetClass="emph" presetSubtype="0" repeatCount="4000" fill="hold" nodeType="clickEffect">
                                  <p:stCondLst>
                                    <p:cond delay="0"/>
                                  </p:stCondLst>
                                  <p:childTnLst>
                                    <p:anim calcmode="discrete" valueType="str">
                                      <p:cBhvr>
                                        <p:cTn id="124" dur="500" fill="hold"/>
                                        <p:tgtEl>
                                          <p:spTgt spid="5"/>
                                        </p:tgtEl>
                                        <p:attrNameLst>
                                          <p:attrName>style.visibility</p:attrName>
                                        </p:attrNameLst>
                                      </p:cBhvr>
                                      <p:tavLst>
                                        <p:tav tm="0">
                                          <p:val>
                                            <p:strVal val="hidden"/>
                                          </p:val>
                                        </p:tav>
                                        <p:tav tm="50000">
                                          <p:val>
                                            <p:strVal val="visible"/>
                                          </p:val>
                                        </p:tav>
                                      </p:tavLst>
                                    </p:anim>
                                  </p:childTnLst>
                                </p:cTn>
                              </p:par>
                              <p:par>
                                <p:cTn id="125" presetID="35" presetClass="emph" presetSubtype="0" repeatCount="4000" fill="hold" nodeType="withEffect">
                                  <p:stCondLst>
                                    <p:cond delay="0"/>
                                  </p:stCondLst>
                                  <p:childTnLst>
                                    <p:anim calcmode="discrete" valueType="str">
                                      <p:cBhvr>
                                        <p:cTn id="126" dur="500" fill="hold"/>
                                        <p:tgtEl>
                                          <p:spTgt spid="16"/>
                                        </p:tgtEl>
                                        <p:attrNameLst>
                                          <p:attrName>style.visibility</p:attrName>
                                        </p:attrNameLst>
                                      </p:cBhvr>
                                      <p:tavLst>
                                        <p:tav tm="0">
                                          <p:val>
                                            <p:strVal val="hidden"/>
                                          </p:val>
                                        </p:tav>
                                        <p:tav tm="50000">
                                          <p:val>
                                            <p:strVal val="visible"/>
                                          </p:val>
                                        </p:tav>
                                      </p:tavLst>
                                    </p:anim>
                                  </p:childTnLst>
                                </p:cTn>
                              </p:par>
                            </p:childTnLst>
                          </p:cTn>
                        </p:par>
                        <p:par>
                          <p:cTn id="127" fill="hold" nodeType="afterGroup">
                            <p:stCondLst>
                              <p:cond delay="2000"/>
                            </p:stCondLst>
                            <p:childTnLst>
                              <p:par>
                                <p:cTn id="128" presetID="3" presetClass="entr" presetSubtype="10"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blinds(horizontal)">
                                      <p:cBhvr>
                                        <p:cTn id="130" dur="500"/>
                                        <p:tgtEl>
                                          <p:spTgt spid="4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5" presetClass="emph" presetSubtype="0" repeatCount="3000" fill="hold" nodeType="clickEffect">
                                  <p:stCondLst>
                                    <p:cond delay="0"/>
                                  </p:stCondLst>
                                  <p:childTnLst>
                                    <p:anim calcmode="discrete" valueType="str">
                                      <p:cBhvr>
                                        <p:cTn id="134" dur="1000" fill="hold"/>
                                        <p:tgtEl>
                                          <p:spTgt spid="10"/>
                                        </p:tgtEl>
                                        <p:attrNameLst>
                                          <p:attrName>style.visibility</p:attrName>
                                        </p:attrNameLst>
                                      </p:cBhvr>
                                      <p:tavLst>
                                        <p:tav tm="0">
                                          <p:val>
                                            <p:strVal val="hidden"/>
                                          </p:val>
                                        </p:tav>
                                        <p:tav tm="50000">
                                          <p:val>
                                            <p:strVal val="visible"/>
                                          </p:val>
                                        </p:tav>
                                      </p:tavLst>
                                    </p:anim>
                                  </p:childTnLst>
                                </p:cTn>
                              </p:par>
                              <p:par>
                                <p:cTn id="135" presetID="35" presetClass="emph" presetSubtype="0" repeatCount="3000" fill="hold" nodeType="withEffect">
                                  <p:stCondLst>
                                    <p:cond delay="0"/>
                                  </p:stCondLst>
                                  <p:childTnLst>
                                    <p:anim calcmode="discrete" valueType="str">
                                      <p:cBhvr>
                                        <p:cTn id="136" dur="1000" fill="hold"/>
                                        <p:tgtEl>
                                          <p:spTgt spid="4"/>
                                        </p:tgtEl>
                                        <p:attrNameLst>
                                          <p:attrName>style.visibility</p:attrName>
                                        </p:attrNameLst>
                                      </p:cBhvr>
                                      <p:tavLst>
                                        <p:tav tm="0">
                                          <p:val>
                                            <p:strVal val="hidden"/>
                                          </p:val>
                                        </p:tav>
                                        <p:tav tm="50000">
                                          <p:val>
                                            <p:strVal val="visible"/>
                                          </p:val>
                                        </p:tav>
                                      </p:tavLst>
                                    </p:anim>
                                  </p:childTnLst>
                                </p:cTn>
                              </p:par>
                            </p:childTnLst>
                          </p:cTn>
                        </p:par>
                        <p:par>
                          <p:cTn id="137" fill="hold" nodeType="afterGroup">
                            <p:stCondLst>
                              <p:cond delay="3000"/>
                            </p:stCondLst>
                            <p:childTnLst>
                              <p:par>
                                <p:cTn id="138" presetID="3" presetClass="entr" presetSubtype="1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blinds(horizontal)">
                                      <p:cBhvr>
                                        <p:cTn id="140" dur="500"/>
                                        <p:tgtEl>
                                          <p:spTgt spid="5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blinds(horizontal)">
                                      <p:cBhvr>
                                        <p:cTn id="145" dur="500"/>
                                        <p:tgtEl>
                                          <p:spTgt spid="51"/>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nodeType="click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blinds(horizontal)">
                                      <p:cBhvr>
                                        <p:cTn id="150" dur="500"/>
                                        <p:tgtEl>
                                          <p:spTgt spid="52"/>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nodeType="click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blinds(horizontal)">
                                      <p:cBhvr>
                                        <p:cTn id="155" dur="500"/>
                                        <p:tgtEl>
                                          <p:spTgt spid="5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blinds(horizontal)">
                                      <p:cBhvr>
                                        <p:cTn id="160" dur="500"/>
                                        <p:tgtEl>
                                          <p:spTgt spid="5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10"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blinds(horizontal)">
                                      <p:cBhvr>
                                        <p:cTn id="165" dur="500"/>
                                        <p:tgtEl>
                                          <p:spTgt spid="56"/>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nodeType="click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blinds(horizontal)">
                                      <p:cBhvr>
                                        <p:cTn id="170" dur="500"/>
                                        <p:tgtEl>
                                          <p:spTgt spid="57"/>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blinds(horizontal)">
                                      <p:cBhvr>
                                        <p:cTn id="175" dur="500"/>
                                        <p:tgtEl>
                                          <p:spTgt spid="58"/>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59"/>
                                        </p:tgtEl>
                                        <p:attrNameLst>
                                          <p:attrName>style.visibility</p:attrName>
                                        </p:attrNameLst>
                                      </p:cBhvr>
                                      <p:to>
                                        <p:strVal val="visible"/>
                                      </p:to>
                                    </p:set>
                                    <p:animEffect transition="in" filter="blinds(horizontal)">
                                      <p:cBhvr>
                                        <p:cTn id="178" dur="500"/>
                                        <p:tgtEl>
                                          <p:spTgt spid="59"/>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blinds(horizontal)">
                                      <p:cBhvr>
                                        <p:cTn id="183" dur="500"/>
                                        <p:tgtEl>
                                          <p:spTgt spid="60"/>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3" presetClass="entr" presetSubtype="10" fill="hold"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blinds(horizontal)">
                                      <p:cBhvr>
                                        <p:cTn id="188" dur="500"/>
                                        <p:tgtEl>
                                          <p:spTgt spid="61"/>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62"/>
                                        </p:tgtEl>
                                        <p:attrNameLst>
                                          <p:attrName>style.visibility</p:attrName>
                                        </p:attrNameLst>
                                      </p:cBhvr>
                                      <p:to>
                                        <p:strVal val="visible"/>
                                      </p:to>
                                    </p:set>
                                    <p:animEffect transition="in" filter="blinds(horizontal)">
                                      <p:cBhvr>
                                        <p:cTn id="193" dur="500"/>
                                        <p:tgtEl>
                                          <p:spTgt spid="62"/>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nodeType="click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blinds(horizontal)">
                                      <p:cBhvr>
                                        <p:cTn id="198" dur="500"/>
                                        <p:tgtEl>
                                          <p:spTgt spid="63"/>
                                        </p:tgtEl>
                                      </p:cBhvr>
                                    </p:animEffect>
                                  </p:childTnLst>
                                </p:cTn>
                              </p:par>
                              <p:par>
                                <p:cTn id="199" presetID="10" presetClass="exit" presetSubtype="0" fill="hold" nodeType="withEffect">
                                  <p:stCondLst>
                                    <p:cond delay="0"/>
                                  </p:stCondLst>
                                  <p:childTnLst>
                                    <p:animEffect transition="out" filter="fade">
                                      <p:cBhvr>
                                        <p:cTn id="200" dur="2000"/>
                                        <p:tgtEl>
                                          <p:spTgt spid="61"/>
                                        </p:tgtEl>
                                      </p:cBhvr>
                                    </p:animEffect>
                                    <p:set>
                                      <p:cBhvr>
                                        <p:cTn id="201" dur="1" fill="hold">
                                          <p:stCondLst>
                                            <p:cond delay="1999"/>
                                          </p:stCondLst>
                                        </p:cTn>
                                        <p:tgtEl>
                                          <p:spTgt spid="61"/>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2000"/>
                                        <p:tgtEl>
                                          <p:spTgt spid="62"/>
                                        </p:tgtEl>
                                      </p:cBhvr>
                                    </p:animEffect>
                                    <p:set>
                                      <p:cBhvr>
                                        <p:cTn id="204" dur="1" fill="hold">
                                          <p:stCondLst>
                                            <p:cond delay="1999"/>
                                          </p:stCondLst>
                                        </p:cTn>
                                        <p:tgtEl>
                                          <p:spTgt spid="62"/>
                                        </p:tgtEl>
                                        <p:attrNameLst>
                                          <p:attrName>style.visibility</p:attrName>
                                        </p:attrNameLst>
                                      </p:cBhvr>
                                      <p:to>
                                        <p:strVal val="hidden"/>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nodeType="clickEffect">
                                  <p:stCondLst>
                                    <p:cond delay="0"/>
                                  </p:stCondLst>
                                  <p:childTnLst>
                                    <p:set>
                                      <p:cBhvr>
                                        <p:cTn id="208" dur="1" fill="hold">
                                          <p:stCondLst>
                                            <p:cond delay="0"/>
                                          </p:stCondLst>
                                        </p:cTn>
                                        <p:tgtEl>
                                          <p:spTgt spid="64"/>
                                        </p:tgtEl>
                                        <p:attrNameLst>
                                          <p:attrName>style.visibility</p:attrName>
                                        </p:attrNameLst>
                                      </p:cBhvr>
                                      <p:to>
                                        <p:strVal val="visible"/>
                                      </p:to>
                                    </p:set>
                                    <p:animEffect transition="in" filter="blinds(horizontal)">
                                      <p:cBhvr>
                                        <p:cTn id="20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8" grpId="0" animBg="1"/>
      <p:bldP spid="49" grpId="0" animBg="1"/>
      <p:bldP spid="50" grpId="0" animBg="1"/>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889A4A0-2F31-4E22-8244-E25F7B241E1F}"/>
              </a:ext>
            </a:extLst>
          </p:cNvPr>
          <p:cNvCxnSpPr/>
          <p:nvPr/>
        </p:nvCxnSpPr>
        <p:spPr>
          <a:xfrm rot="5400000">
            <a:off x="7416804" y="331789"/>
            <a:ext cx="841375" cy="698500"/>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3CCD11-BB84-4F23-9F66-B3D42CB1EC53}"/>
              </a:ext>
            </a:extLst>
          </p:cNvPr>
          <p:cNvCxnSpPr/>
          <p:nvPr/>
        </p:nvCxnSpPr>
        <p:spPr>
          <a:xfrm rot="16200000" flipH="1">
            <a:off x="8147051" y="300042"/>
            <a:ext cx="889000" cy="809625"/>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6868" name="Object 2">
            <a:extLst>
              <a:ext uri="{FF2B5EF4-FFF2-40B4-BE49-F238E27FC236}">
                <a16:creationId xmlns:a16="http://schemas.microsoft.com/office/drawing/2014/main" id="{664685DA-A6A7-4EA5-98B7-3176A76175DB}"/>
              </a:ext>
            </a:extLst>
          </p:cNvPr>
          <p:cNvGraphicFramePr>
            <a:graphicFrameLocks noChangeAspect="1"/>
          </p:cNvGraphicFramePr>
          <p:nvPr/>
        </p:nvGraphicFramePr>
        <p:xfrm>
          <a:off x="6818317" y="1204917"/>
          <a:ext cx="1152525" cy="1000125"/>
        </p:xfrm>
        <a:graphic>
          <a:graphicData uri="http://schemas.openxmlformats.org/presentationml/2006/ole">
            <mc:AlternateContent xmlns:mc="http://schemas.openxmlformats.org/markup-compatibility/2006">
              <mc:Choice xmlns:v="urn:schemas-microsoft-com:vml" Requires="v">
                <p:oleObj name="Equation" r:id="rId4" imgW="622030" imgH="533169" progId="Equation.DSMT4">
                  <p:embed/>
                </p:oleObj>
              </mc:Choice>
              <mc:Fallback>
                <p:oleObj name="Equation" r:id="rId4" imgW="622030" imgH="533169" progId="Equation.DSMT4">
                  <p:embed/>
                  <p:pic>
                    <p:nvPicPr>
                      <p:cNvPr id="36868" name="Object 2">
                        <a:extLst>
                          <a:ext uri="{FF2B5EF4-FFF2-40B4-BE49-F238E27FC236}">
                            <a16:creationId xmlns:a16="http://schemas.microsoft.com/office/drawing/2014/main" id="{664685DA-A6A7-4EA5-98B7-3176A7617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317" y="1204917"/>
                        <a:ext cx="11525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3">
            <a:extLst>
              <a:ext uri="{FF2B5EF4-FFF2-40B4-BE49-F238E27FC236}">
                <a16:creationId xmlns:a16="http://schemas.microsoft.com/office/drawing/2014/main" id="{3C296802-E128-4B9D-B9DE-92BF3A876B38}"/>
              </a:ext>
            </a:extLst>
          </p:cNvPr>
          <p:cNvGraphicFramePr>
            <a:graphicFrameLocks noChangeAspect="1"/>
          </p:cNvGraphicFramePr>
          <p:nvPr/>
        </p:nvGraphicFramePr>
        <p:xfrm>
          <a:off x="8699500" y="1219203"/>
          <a:ext cx="1143000" cy="1057275"/>
        </p:xfrm>
        <a:graphic>
          <a:graphicData uri="http://schemas.openxmlformats.org/presentationml/2006/ole">
            <mc:AlternateContent xmlns:mc="http://schemas.openxmlformats.org/markup-compatibility/2006">
              <mc:Choice xmlns:v="urn:schemas-microsoft-com:vml" Requires="v">
                <p:oleObj name="Equation" r:id="rId6" imgW="622030" imgH="571252" progId="Equation.DSMT4">
                  <p:embed/>
                </p:oleObj>
              </mc:Choice>
              <mc:Fallback>
                <p:oleObj name="Equation" r:id="rId6" imgW="622030" imgH="571252" progId="Equation.DSMT4">
                  <p:embed/>
                  <p:pic>
                    <p:nvPicPr>
                      <p:cNvPr id="36869" name="Object 3">
                        <a:extLst>
                          <a:ext uri="{FF2B5EF4-FFF2-40B4-BE49-F238E27FC236}">
                            <a16:creationId xmlns:a16="http://schemas.microsoft.com/office/drawing/2014/main" id="{3C296802-E128-4B9D-B9DE-92BF3A876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0" y="1219203"/>
                        <a:ext cx="11430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4">
            <a:extLst>
              <a:ext uri="{FF2B5EF4-FFF2-40B4-BE49-F238E27FC236}">
                <a16:creationId xmlns:a16="http://schemas.microsoft.com/office/drawing/2014/main" id="{41FA97FC-F724-47C8-891A-8B17BAE6A95C}"/>
              </a:ext>
            </a:extLst>
          </p:cNvPr>
          <p:cNvGraphicFramePr>
            <a:graphicFrameLocks noChangeAspect="1"/>
          </p:cNvGraphicFramePr>
          <p:nvPr/>
        </p:nvGraphicFramePr>
        <p:xfrm>
          <a:off x="6988177" y="476254"/>
          <a:ext cx="693739" cy="411163"/>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36870" name="Object 4">
                        <a:extLst>
                          <a:ext uri="{FF2B5EF4-FFF2-40B4-BE49-F238E27FC236}">
                            <a16:creationId xmlns:a16="http://schemas.microsoft.com/office/drawing/2014/main" id="{41FA97FC-F724-47C8-891A-8B17BAE6A9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8177" y="476254"/>
                        <a:ext cx="693739"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1" name="Object 5">
            <a:extLst>
              <a:ext uri="{FF2B5EF4-FFF2-40B4-BE49-F238E27FC236}">
                <a16:creationId xmlns:a16="http://schemas.microsoft.com/office/drawing/2014/main" id="{CC38B311-5A6C-4339-A086-55235836D3EA}"/>
              </a:ext>
            </a:extLst>
          </p:cNvPr>
          <p:cNvGraphicFramePr>
            <a:graphicFrameLocks noChangeAspect="1"/>
          </p:cNvGraphicFramePr>
          <p:nvPr/>
        </p:nvGraphicFramePr>
        <p:xfrm>
          <a:off x="8658229" y="476251"/>
          <a:ext cx="752475" cy="425451"/>
        </p:xfrm>
        <a:graphic>
          <a:graphicData uri="http://schemas.openxmlformats.org/presentationml/2006/ole">
            <mc:AlternateContent xmlns:mc="http://schemas.openxmlformats.org/markup-compatibility/2006">
              <mc:Choice xmlns:v="urn:schemas-microsoft-com:vml" Requires="v">
                <p:oleObj name="Equation" r:id="rId10" imgW="317087" imgH="177569" progId="Equation.DSMT4">
                  <p:embed/>
                </p:oleObj>
              </mc:Choice>
              <mc:Fallback>
                <p:oleObj name="Equation" r:id="rId10" imgW="317087" imgH="177569" progId="Equation.DSMT4">
                  <p:embed/>
                  <p:pic>
                    <p:nvPicPr>
                      <p:cNvPr id="36871" name="Object 5">
                        <a:extLst>
                          <a:ext uri="{FF2B5EF4-FFF2-40B4-BE49-F238E27FC236}">
                            <a16:creationId xmlns:a16="http://schemas.microsoft.com/office/drawing/2014/main" id="{CC38B311-5A6C-4339-A086-55235836D3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8229" y="476251"/>
                        <a:ext cx="752475" cy="425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 name="Straight Connector 9">
            <a:extLst>
              <a:ext uri="{FF2B5EF4-FFF2-40B4-BE49-F238E27FC236}">
                <a16:creationId xmlns:a16="http://schemas.microsoft.com/office/drawing/2014/main" id="{E65CF76A-5FAD-475F-A816-B9E20E74A712}"/>
              </a:ext>
            </a:extLst>
          </p:cNvPr>
          <p:cNvCxnSpPr/>
          <p:nvPr/>
        </p:nvCxnSpPr>
        <p:spPr>
          <a:xfrm rot="5400000">
            <a:off x="6561932" y="2412211"/>
            <a:ext cx="914400" cy="54451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6873" name="Object 6">
            <a:extLst>
              <a:ext uri="{FF2B5EF4-FFF2-40B4-BE49-F238E27FC236}">
                <a16:creationId xmlns:a16="http://schemas.microsoft.com/office/drawing/2014/main" id="{993467E6-9E45-42D3-A428-F9930574DFEE}"/>
              </a:ext>
            </a:extLst>
          </p:cNvPr>
          <p:cNvGraphicFramePr>
            <a:graphicFrameLocks noChangeAspect="1"/>
          </p:cNvGraphicFramePr>
          <p:nvPr/>
        </p:nvGraphicFramePr>
        <p:xfrm>
          <a:off x="6383342" y="3235326"/>
          <a:ext cx="579437" cy="698500"/>
        </p:xfrm>
        <a:graphic>
          <a:graphicData uri="http://schemas.openxmlformats.org/presentationml/2006/ole">
            <mc:AlternateContent xmlns:mc="http://schemas.openxmlformats.org/markup-compatibility/2006">
              <mc:Choice xmlns:v="urn:schemas-microsoft-com:vml" Requires="v">
                <p:oleObj name="Equation" r:id="rId12" imgW="279400" imgH="330200" progId="Equation.DSMT4">
                  <p:embed/>
                </p:oleObj>
              </mc:Choice>
              <mc:Fallback>
                <p:oleObj name="Equation" r:id="rId12" imgW="279400" imgH="330200" progId="Equation.DSMT4">
                  <p:embed/>
                  <p:pic>
                    <p:nvPicPr>
                      <p:cNvPr id="36873" name="Object 6">
                        <a:extLst>
                          <a:ext uri="{FF2B5EF4-FFF2-40B4-BE49-F238E27FC236}">
                            <a16:creationId xmlns:a16="http://schemas.microsoft.com/office/drawing/2014/main" id="{993467E6-9E45-42D3-A428-F9930574DF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3342" y="3235326"/>
                        <a:ext cx="579437"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4" name="Object 7">
            <a:extLst>
              <a:ext uri="{FF2B5EF4-FFF2-40B4-BE49-F238E27FC236}">
                <a16:creationId xmlns:a16="http://schemas.microsoft.com/office/drawing/2014/main" id="{882E5CB0-3222-4248-B350-A8C0864A84D2}"/>
              </a:ext>
            </a:extLst>
          </p:cNvPr>
          <p:cNvGraphicFramePr>
            <a:graphicFrameLocks noChangeAspect="1"/>
          </p:cNvGraphicFramePr>
          <p:nvPr/>
        </p:nvGraphicFramePr>
        <p:xfrm>
          <a:off x="7510466" y="3230568"/>
          <a:ext cx="604837" cy="725487"/>
        </p:xfrm>
        <a:graphic>
          <a:graphicData uri="http://schemas.openxmlformats.org/presentationml/2006/ole">
            <mc:AlternateContent xmlns:mc="http://schemas.openxmlformats.org/markup-compatibility/2006">
              <mc:Choice xmlns:v="urn:schemas-microsoft-com:vml" Requires="v">
                <p:oleObj name="Equation" r:id="rId14" imgW="279400" imgH="330200" progId="Equation.DSMT4">
                  <p:embed/>
                </p:oleObj>
              </mc:Choice>
              <mc:Fallback>
                <p:oleObj name="Equation" r:id="rId14" imgW="279400" imgH="330200" progId="Equation.DSMT4">
                  <p:embed/>
                  <p:pic>
                    <p:nvPicPr>
                      <p:cNvPr id="36874" name="Object 7">
                        <a:extLst>
                          <a:ext uri="{FF2B5EF4-FFF2-40B4-BE49-F238E27FC236}">
                            <a16:creationId xmlns:a16="http://schemas.microsoft.com/office/drawing/2014/main" id="{882E5CB0-3222-4248-B350-A8C0864A84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0466" y="3230568"/>
                        <a:ext cx="604837"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5" name="Object 8">
            <a:extLst>
              <a:ext uri="{FF2B5EF4-FFF2-40B4-BE49-F238E27FC236}">
                <a16:creationId xmlns:a16="http://schemas.microsoft.com/office/drawing/2014/main" id="{7B34730B-322A-4F93-B01F-FF31A7A69CFA}"/>
              </a:ext>
            </a:extLst>
          </p:cNvPr>
          <p:cNvGraphicFramePr>
            <a:graphicFrameLocks noChangeAspect="1"/>
          </p:cNvGraphicFramePr>
          <p:nvPr/>
        </p:nvGraphicFramePr>
        <p:xfrm>
          <a:off x="6270625" y="2509839"/>
          <a:ext cx="674688" cy="265112"/>
        </p:xfrm>
        <a:graphic>
          <a:graphicData uri="http://schemas.openxmlformats.org/presentationml/2006/ole">
            <mc:AlternateContent xmlns:mc="http://schemas.openxmlformats.org/markup-compatibility/2006">
              <mc:Choice xmlns:v="urn:schemas-microsoft-com:vml" Requires="v">
                <p:oleObj name="Equation" r:id="rId16" imgW="457002" imgH="177723" progId="Equation.DSMT4">
                  <p:embed/>
                </p:oleObj>
              </mc:Choice>
              <mc:Fallback>
                <p:oleObj name="Equation" r:id="rId16" imgW="457002" imgH="177723" progId="Equation.DSMT4">
                  <p:embed/>
                  <p:pic>
                    <p:nvPicPr>
                      <p:cNvPr id="36875" name="Object 8">
                        <a:extLst>
                          <a:ext uri="{FF2B5EF4-FFF2-40B4-BE49-F238E27FC236}">
                            <a16:creationId xmlns:a16="http://schemas.microsoft.com/office/drawing/2014/main" id="{7B34730B-322A-4F93-B01F-FF31A7A69CF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70625" y="2509839"/>
                        <a:ext cx="674688"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Connector 13">
            <a:extLst>
              <a:ext uri="{FF2B5EF4-FFF2-40B4-BE49-F238E27FC236}">
                <a16:creationId xmlns:a16="http://schemas.microsoft.com/office/drawing/2014/main" id="{A7B70698-43BF-4B7F-9B14-471F377BB023}"/>
              </a:ext>
            </a:extLst>
          </p:cNvPr>
          <p:cNvCxnSpPr/>
          <p:nvPr/>
        </p:nvCxnSpPr>
        <p:spPr>
          <a:xfrm rot="16200000" flipH="1">
            <a:off x="7148516" y="2390779"/>
            <a:ext cx="936625" cy="565151"/>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6877" name="Object 9">
            <a:extLst>
              <a:ext uri="{FF2B5EF4-FFF2-40B4-BE49-F238E27FC236}">
                <a16:creationId xmlns:a16="http://schemas.microsoft.com/office/drawing/2014/main" id="{7102F749-C990-4351-940E-D29D4BB1BA42}"/>
              </a:ext>
            </a:extLst>
          </p:cNvPr>
          <p:cNvGraphicFramePr>
            <a:graphicFrameLocks noChangeAspect="1"/>
          </p:cNvGraphicFramePr>
          <p:nvPr/>
        </p:nvGraphicFramePr>
        <p:xfrm>
          <a:off x="7680327" y="2511426"/>
          <a:ext cx="679451" cy="266700"/>
        </p:xfrm>
        <a:graphic>
          <a:graphicData uri="http://schemas.openxmlformats.org/presentationml/2006/ole">
            <mc:AlternateContent xmlns:mc="http://schemas.openxmlformats.org/markup-compatibility/2006">
              <mc:Choice xmlns:v="urn:schemas-microsoft-com:vml" Requires="v">
                <p:oleObj name="Equation" r:id="rId18" imgW="457002" imgH="177723" progId="Equation.DSMT4">
                  <p:embed/>
                </p:oleObj>
              </mc:Choice>
              <mc:Fallback>
                <p:oleObj name="Equation" r:id="rId18" imgW="457002" imgH="177723" progId="Equation.DSMT4">
                  <p:embed/>
                  <p:pic>
                    <p:nvPicPr>
                      <p:cNvPr id="36877" name="Object 9">
                        <a:extLst>
                          <a:ext uri="{FF2B5EF4-FFF2-40B4-BE49-F238E27FC236}">
                            <a16:creationId xmlns:a16="http://schemas.microsoft.com/office/drawing/2014/main" id="{7102F749-C990-4351-940E-D29D4BB1BA4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80327" y="2511426"/>
                        <a:ext cx="679451"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Straight Connector 15">
            <a:extLst>
              <a:ext uri="{FF2B5EF4-FFF2-40B4-BE49-F238E27FC236}">
                <a16:creationId xmlns:a16="http://schemas.microsoft.com/office/drawing/2014/main" id="{CE18CA76-89A3-4353-AF01-FA181475F24E}"/>
              </a:ext>
            </a:extLst>
          </p:cNvPr>
          <p:cNvCxnSpPr/>
          <p:nvPr/>
        </p:nvCxnSpPr>
        <p:spPr>
          <a:xfrm rot="5400000">
            <a:off x="8474079" y="2420941"/>
            <a:ext cx="1008063" cy="57626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6879" name="Object 10">
            <a:extLst>
              <a:ext uri="{FF2B5EF4-FFF2-40B4-BE49-F238E27FC236}">
                <a16:creationId xmlns:a16="http://schemas.microsoft.com/office/drawing/2014/main" id="{DAE9B8A6-FCC8-4CD1-B11C-2F0C9E45FCC0}"/>
              </a:ext>
            </a:extLst>
          </p:cNvPr>
          <p:cNvGraphicFramePr>
            <a:graphicFrameLocks noChangeAspect="1"/>
          </p:cNvGraphicFramePr>
          <p:nvPr/>
        </p:nvGraphicFramePr>
        <p:xfrm>
          <a:off x="8350255" y="3213104"/>
          <a:ext cx="601663" cy="720725"/>
        </p:xfrm>
        <a:graphic>
          <a:graphicData uri="http://schemas.openxmlformats.org/presentationml/2006/ole">
            <mc:AlternateContent xmlns:mc="http://schemas.openxmlformats.org/markup-compatibility/2006">
              <mc:Choice xmlns:v="urn:schemas-microsoft-com:vml" Requires="v">
                <p:oleObj name="Equation" r:id="rId20" imgW="279400" imgH="330200" progId="Equation.DSMT4">
                  <p:embed/>
                </p:oleObj>
              </mc:Choice>
              <mc:Fallback>
                <p:oleObj name="Equation" r:id="rId20" imgW="279400" imgH="330200" progId="Equation.DSMT4">
                  <p:embed/>
                  <p:pic>
                    <p:nvPicPr>
                      <p:cNvPr id="36879" name="Object 10">
                        <a:extLst>
                          <a:ext uri="{FF2B5EF4-FFF2-40B4-BE49-F238E27FC236}">
                            <a16:creationId xmlns:a16="http://schemas.microsoft.com/office/drawing/2014/main" id="{DAE9B8A6-FCC8-4CD1-B11C-2F0C9E45FCC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50255" y="3213104"/>
                        <a:ext cx="6016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80" name="Object 11">
            <a:extLst>
              <a:ext uri="{FF2B5EF4-FFF2-40B4-BE49-F238E27FC236}">
                <a16:creationId xmlns:a16="http://schemas.microsoft.com/office/drawing/2014/main" id="{4A77EF92-C274-4E9C-97D2-DF75C896FE00}"/>
              </a:ext>
            </a:extLst>
          </p:cNvPr>
          <p:cNvGraphicFramePr>
            <a:graphicFrameLocks noChangeAspect="1"/>
          </p:cNvGraphicFramePr>
          <p:nvPr/>
        </p:nvGraphicFramePr>
        <p:xfrm>
          <a:off x="9525002" y="3213104"/>
          <a:ext cx="603251" cy="720725"/>
        </p:xfrm>
        <a:graphic>
          <a:graphicData uri="http://schemas.openxmlformats.org/presentationml/2006/ole">
            <mc:AlternateContent xmlns:mc="http://schemas.openxmlformats.org/markup-compatibility/2006">
              <mc:Choice xmlns:v="urn:schemas-microsoft-com:vml" Requires="v">
                <p:oleObj name="Equation" r:id="rId22" imgW="279400" imgH="330200" progId="Equation.DSMT4">
                  <p:embed/>
                </p:oleObj>
              </mc:Choice>
              <mc:Fallback>
                <p:oleObj name="Equation" r:id="rId22" imgW="279400" imgH="330200" progId="Equation.DSMT4">
                  <p:embed/>
                  <p:pic>
                    <p:nvPicPr>
                      <p:cNvPr id="36880" name="Object 11">
                        <a:extLst>
                          <a:ext uri="{FF2B5EF4-FFF2-40B4-BE49-F238E27FC236}">
                            <a16:creationId xmlns:a16="http://schemas.microsoft.com/office/drawing/2014/main" id="{4A77EF92-C274-4E9C-97D2-DF75C896FE0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002" y="3213104"/>
                        <a:ext cx="603251"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81" name="Object 12">
            <a:extLst>
              <a:ext uri="{FF2B5EF4-FFF2-40B4-BE49-F238E27FC236}">
                <a16:creationId xmlns:a16="http://schemas.microsoft.com/office/drawing/2014/main" id="{42D8CEFD-BBD8-4B66-9FA2-CFF3705F739A}"/>
              </a:ext>
            </a:extLst>
          </p:cNvPr>
          <p:cNvGraphicFramePr>
            <a:graphicFrameLocks noChangeAspect="1"/>
          </p:cNvGraphicFramePr>
          <p:nvPr/>
        </p:nvGraphicFramePr>
        <p:xfrm>
          <a:off x="8534404" y="2517778"/>
          <a:ext cx="468313" cy="263525"/>
        </p:xfrm>
        <a:graphic>
          <a:graphicData uri="http://schemas.openxmlformats.org/presentationml/2006/ole">
            <mc:AlternateContent xmlns:mc="http://schemas.openxmlformats.org/markup-compatibility/2006">
              <mc:Choice xmlns:v="urn:schemas-microsoft-com:vml" Requires="v">
                <p:oleObj name="Equation" r:id="rId24" imgW="317087" imgH="177569" progId="Equation.DSMT4">
                  <p:embed/>
                </p:oleObj>
              </mc:Choice>
              <mc:Fallback>
                <p:oleObj name="Equation" r:id="rId24" imgW="317087" imgH="177569" progId="Equation.DSMT4">
                  <p:embed/>
                  <p:pic>
                    <p:nvPicPr>
                      <p:cNvPr id="36881" name="Object 12">
                        <a:extLst>
                          <a:ext uri="{FF2B5EF4-FFF2-40B4-BE49-F238E27FC236}">
                            <a16:creationId xmlns:a16="http://schemas.microsoft.com/office/drawing/2014/main" id="{42D8CEFD-BBD8-4B66-9FA2-CFF3705F739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34404" y="2517778"/>
                        <a:ext cx="46831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Straight Connector 19">
            <a:extLst>
              <a:ext uri="{FF2B5EF4-FFF2-40B4-BE49-F238E27FC236}">
                <a16:creationId xmlns:a16="http://schemas.microsoft.com/office/drawing/2014/main" id="{EBC54ABD-F0F1-4B27-8819-9C1AEB8D2E94}"/>
              </a:ext>
            </a:extLst>
          </p:cNvPr>
          <p:cNvCxnSpPr/>
          <p:nvPr/>
        </p:nvCxnSpPr>
        <p:spPr>
          <a:xfrm rot="16200000" flipH="1">
            <a:off x="9014619" y="2456660"/>
            <a:ext cx="1079500" cy="576263"/>
          </a:xfrm>
          <a:prstGeom prst="line">
            <a:avLst/>
          </a:prstGeom>
          <a:ln w="3048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6883" name="Object 13">
            <a:extLst>
              <a:ext uri="{FF2B5EF4-FFF2-40B4-BE49-F238E27FC236}">
                <a16:creationId xmlns:a16="http://schemas.microsoft.com/office/drawing/2014/main" id="{BD3A64BE-F76B-4C18-8281-D8EB7D19CAFE}"/>
              </a:ext>
            </a:extLst>
          </p:cNvPr>
          <p:cNvGraphicFramePr>
            <a:graphicFrameLocks noChangeAspect="1"/>
          </p:cNvGraphicFramePr>
          <p:nvPr/>
        </p:nvGraphicFramePr>
        <p:xfrm>
          <a:off x="9615488" y="2509839"/>
          <a:ext cx="584200" cy="265112"/>
        </p:xfrm>
        <a:graphic>
          <a:graphicData uri="http://schemas.openxmlformats.org/presentationml/2006/ole">
            <mc:AlternateContent xmlns:mc="http://schemas.openxmlformats.org/markup-compatibility/2006">
              <mc:Choice xmlns:v="urn:schemas-microsoft-com:vml" Requires="v">
                <p:oleObj name="Equation" r:id="rId26" imgW="393359" imgH="177646" progId="Equation.DSMT4">
                  <p:embed/>
                </p:oleObj>
              </mc:Choice>
              <mc:Fallback>
                <p:oleObj name="Equation" r:id="rId26" imgW="393359" imgH="177646" progId="Equation.DSMT4">
                  <p:embed/>
                  <p:pic>
                    <p:nvPicPr>
                      <p:cNvPr id="36883" name="Object 13">
                        <a:extLst>
                          <a:ext uri="{FF2B5EF4-FFF2-40B4-BE49-F238E27FC236}">
                            <a16:creationId xmlns:a16="http://schemas.microsoft.com/office/drawing/2014/main" id="{BD3A64BE-F76B-4C18-8281-D8EB7D19CAF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15488" y="2509839"/>
                        <a:ext cx="584200"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Oval 40">
            <a:extLst>
              <a:ext uri="{FF2B5EF4-FFF2-40B4-BE49-F238E27FC236}">
                <a16:creationId xmlns:a16="http://schemas.microsoft.com/office/drawing/2014/main" id="{BB20120C-8C7C-4D03-878A-FEF18AFE15EA}"/>
              </a:ext>
            </a:extLst>
          </p:cNvPr>
          <p:cNvSpPr/>
          <p:nvPr/>
        </p:nvSpPr>
        <p:spPr>
          <a:xfrm>
            <a:off x="6383343" y="3933828"/>
            <a:ext cx="541337"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1</a:t>
            </a:r>
          </a:p>
        </p:txBody>
      </p:sp>
      <p:sp>
        <p:nvSpPr>
          <p:cNvPr id="42" name="Oval 41">
            <a:extLst>
              <a:ext uri="{FF2B5EF4-FFF2-40B4-BE49-F238E27FC236}">
                <a16:creationId xmlns:a16="http://schemas.microsoft.com/office/drawing/2014/main" id="{F118B96A-65B5-4891-BA7B-4BB782013ECE}"/>
              </a:ext>
            </a:extLst>
          </p:cNvPr>
          <p:cNvSpPr/>
          <p:nvPr/>
        </p:nvSpPr>
        <p:spPr>
          <a:xfrm>
            <a:off x="7535865" y="3933828"/>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2</a:t>
            </a:r>
          </a:p>
        </p:txBody>
      </p:sp>
      <p:sp>
        <p:nvSpPr>
          <p:cNvPr id="43" name="Oval 42">
            <a:extLst>
              <a:ext uri="{FF2B5EF4-FFF2-40B4-BE49-F238E27FC236}">
                <a16:creationId xmlns:a16="http://schemas.microsoft.com/office/drawing/2014/main" id="{C6A13CC8-D217-420E-8A7F-7F6C8028662E}"/>
              </a:ext>
            </a:extLst>
          </p:cNvPr>
          <p:cNvSpPr/>
          <p:nvPr/>
        </p:nvSpPr>
        <p:spPr>
          <a:xfrm>
            <a:off x="8399467" y="3933828"/>
            <a:ext cx="541337"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3</a:t>
            </a:r>
          </a:p>
        </p:txBody>
      </p:sp>
      <p:sp>
        <p:nvSpPr>
          <p:cNvPr id="44" name="Oval 43">
            <a:extLst>
              <a:ext uri="{FF2B5EF4-FFF2-40B4-BE49-F238E27FC236}">
                <a16:creationId xmlns:a16="http://schemas.microsoft.com/office/drawing/2014/main" id="{8E85BACD-D698-491D-B95B-2D512175295F}"/>
              </a:ext>
            </a:extLst>
          </p:cNvPr>
          <p:cNvSpPr/>
          <p:nvPr/>
        </p:nvSpPr>
        <p:spPr>
          <a:xfrm>
            <a:off x="9551991" y="3933828"/>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4</a:t>
            </a:r>
          </a:p>
        </p:txBody>
      </p:sp>
      <p:sp>
        <p:nvSpPr>
          <p:cNvPr id="45" name="Rectangle 44">
            <a:extLst>
              <a:ext uri="{FF2B5EF4-FFF2-40B4-BE49-F238E27FC236}">
                <a16:creationId xmlns:a16="http://schemas.microsoft.com/office/drawing/2014/main" id="{0C550BB0-8AB2-4AF6-A1CC-65EB180E2712}"/>
              </a:ext>
            </a:extLst>
          </p:cNvPr>
          <p:cNvSpPr/>
          <p:nvPr/>
        </p:nvSpPr>
        <p:spPr>
          <a:xfrm>
            <a:off x="1703388" y="260353"/>
            <a:ext cx="4572000" cy="1061829"/>
          </a:xfrm>
          <a:prstGeom prst="rect">
            <a:avLst/>
          </a:prstGeom>
        </p:spPr>
        <p:txBody>
          <a:bodyPr>
            <a:spAutoFit/>
          </a:bodyPr>
          <a:lstStyle/>
          <a:p>
            <a:pPr marL="342891" indent="-342891" eaLnBrk="1" hangingPunct="1">
              <a:defRPr/>
            </a:pPr>
            <a:r>
              <a:rPr lang="en-CA" sz="2100" dirty="0">
                <a:latin typeface="+mj-lt"/>
                <a:cs typeface="Arial" charset="0"/>
              </a:rPr>
              <a:t>C) Given that the test shows</a:t>
            </a:r>
          </a:p>
          <a:p>
            <a:pPr marL="342891" indent="-342891" eaLnBrk="1" hangingPunct="1">
              <a:defRPr/>
            </a:pPr>
            <a:r>
              <a:rPr lang="en-CA" sz="2100" dirty="0">
                <a:latin typeface="+mj-lt"/>
                <a:cs typeface="Arial" charset="0"/>
              </a:rPr>
              <a:t>negative, what is the probability</a:t>
            </a:r>
          </a:p>
          <a:p>
            <a:pPr marL="342891" indent="-342891" eaLnBrk="1" hangingPunct="1">
              <a:defRPr/>
            </a:pPr>
            <a:r>
              <a:rPr lang="en-CA" sz="2100" dirty="0">
                <a:latin typeface="+mj-lt"/>
                <a:cs typeface="Arial" charset="0"/>
              </a:rPr>
              <a:t>that they have HIV</a:t>
            </a:r>
          </a:p>
        </p:txBody>
      </p:sp>
      <p:graphicFrame>
        <p:nvGraphicFramePr>
          <p:cNvPr id="46" name="Object 14">
            <a:extLst>
              <a:ext uri="{FF2B5EF4-FFF2-40B4-BE49-F238E27FC236}">
                <a16:creationId xmlns:a16="http://schemas.microsoft.com/office/drawing/2014/main" id="{74629F03-FF86-40C9-8C80-2016E534C5A4}"/>
              </a:ext>
            </a:extLst>
          </p:cNvPr>
          <p:cNvGraphicFramePr>
            <a:graphicFrameLocks noChangeAspect="1"/>
          </p:cNvGraphicFramePr>
          <p:nvPr/>
        </p:nvGraphicFramePr>
        <p:xfrm>
          <a:off x="1716090" y="1685928"/>
          <a:ext cx="1974851" cy="590551"/>
        </p:xfrm>
        <a:graphic>
          <a:graphicData uri="http://schemas.openxmlformats.org/presentationml/2006/ole">
            <mc:AlternateContent xmlns:mc="http://schemas.openxmlformats.org/markup-compatibility/2006">
              <mc:Choice xmlns:v="urn:schemas-microsoft-com:vml" Requires="v">
                <p:oleObj name="Equation" r:id="rId28" imgW="952087" imgH="279279" progId="Equation.DSMT4">
                  <p:embed/>
                </p:oleObj>
              </mc:Choice>
              <mc:Fallback>
                <p:oleObj name="Equation" r:id="rId28" imgW="952087" imgH="279279" progId="Equation.DSMT4">
                  <p:embed/>
                  <p:pic>
                    <p:nvPicPr>
                      <p:cNvPr id="46" name="Object 14">
                        <a:extLst>
                          <a:ext uri="{FF2B5EF4-FFF2-40B4-BE49-F238E27FC236}">
                            <a16:creationId xmlns:a16="http://schemas.microsoft.com/office/drawing/2014/main" id="{74629F03-FF86-40C9-8C80-2016E534C5A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16090" y="1685928"/>
                        <a:ext cx="1974851" cy="590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15">
            <a:extLst>
              <a:ext uri="{FF2B5EF4-FFF2-40B4-BE49-F238E27FC236}">
                <a16:creationId xmlns:a16="http://schemas.microsoft.com/office/drawing/2014/main" id="{ABB72414-9D55-4F89-BB82-532F1CE0E1CC}"/>
              </a:ext>
            </a:extLst>
          </p:cNvPr>
          <p:cNvGraphicFramePr>
            <a:graphicFrameLocks noChangeAspect="1"/>
          </p:cNvGraphicFramePr>
          <p:nvPr/>
        </p:nvGraphicFramePr>
        <p:xfrm>
          <a:off x="3792542" y="1557339"/>
          <a:ext cx="1685925" cy="831851"/>
        </p:xfrm>
        <a:graphic>
          <a:graphicData uri="http://schemas.openxmlformats.org/presentationml/2006/ole">
            <mc:AlternateContent xmlns:mc="http://schemas.openxmlformats.org/markup-compatibility/2006">
              <mc:Choice xmlns:v="urn:schemas-microsoft-com:vml" Requires="v">
                <p:oleObj name="Equation" r:id="rId30" imgW="812447" imgH="393529" progId="Equation.DSMT4">
                  <p:embed/>
                </p:oleObj>
              </mc:Choice>
              <mc:Fallback>
                <p:oleObj name="Equation" r:id="rId30" imgW="812447" imgH="393529" progId="Equation.DSMT4">
                  <p:embed/>
                  <p:pic>
                    <p:nvPicPr>
                      <p:cNvPr id="47" name="Object 15">
                        <a:extLst>
                          <a:ext uri="{FF2B5EF4-FFF2-40B4-BE49-F238E27FC236}">
                            <a16:creationId xmlns:a16="http://schemas.microsoft.com/office/drawing/2014/main" id="{ABB72414-9D55-4F89-BB82-532F1CE0E1C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92542" y="1557339"/>
                        <a:ext cx="1685925"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Oval 47">
            <a:extLst>
              <a:ext uri="{FF2B5EF4-FFF2-40B4-BE49-F238E27FC236}">
                <a16:creationId xmlns:a16="http://schemas.microsoft.com/office/drawing/2014/main" id="{2FC14518-4B67-4F6A-96BF-68D498F36D8C}"/>
              </a:ext>
            </a:extLst>
          </p:cNvPr>
          <p:cNvSpPr/>
          <p:nvPr/>
        </p:nvSpPr>
        <p:spPr>
          <a:xfrm>
            <a:off x="4079877" y="1989140"/>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2</a:t>
            </a:r>
          </a:p>
        </p:txBody>
      </p:sp>
      <p:sp>
        <p:nvSpPr>
          <p:cNvPr id="49" name="Oval 48">
            <a:extLst>
              <a:ext uri="{FF2B5EF4-FFF2-40B4-BE49-F238E27FC236}">
                <a16:creationId xmlns:a16="http://schemas.microsoft.com/office/drawing/2014/main" id="{7A4BC4F3-0567-4569-A187-377930A8665E}"/>
              </a:ext>
            </a:extLst>
          </p:cNvPr>
          <p:cNvSpPr/>
          <p:nvPr/>
        </p:nvSpPr>
        <p:spPr>
          <a:xfrm>
            <a:off x="4908552" y="1989140"/>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4</a:t>
            </a:r>
          </a:p>
        </p:txBody>
      </p:sp>
      <p:sp>
        <p:nvSpPr>
          <p:cNvPr id="50" name="Oval 49">
            <a:extLst>
              <a:ext uri="{FF2B5EF4-FFF2-40B4-BE49-F238E27FC236}">
                <a16:creationId xmlns:a16="http://schemas.microsoft.com/office/drawing/2014/main" id="{2C01C97C-9B2E-40BA-B6B9-3D0F25C9876B}"/>
              </a:ext>
            </a:extLst>
          </p:cNvPr>
          <p:cNvSpPr/>
          <p:nvPr/>
        </p:nvSpPr>
        <p:spPr>
          <a:xfrm>
            <a:off x="4511677" y="1412877"/>
            <a:ext cx="539751" cy="53975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sz="3100" b="1" dirty="0">
                <a:solidFill>
                  <a:srgbClr val="FF0000"/>
                </a:solidFill>
              </a:rPr>
              <a:t>2</a:t>
            </a:r>
          </a:p>
        </p:txBody>
      </p:sp>
      <p:graphicFrame>
        <p:nvGraphicFramePr>
          <p:cNvPr id="51" name="Object 16">
            <a:extLst>
              <a:ext uri="{FF2B5EF4-FFF2-40B4-BE49-F238E27FC236}">
                <a16:creationId xmlns:a16="http://schemas.microsoft.com/office/drawing/2014/main" id="{45839743-AA80-4AE5-ADDF-EDAE7744F17B}"/>
              </a:ext>
            </a:extLst>
          </p:cNvPr>
          <p:cNvGraphicFramePr>
            <a:graphicFrameLocks noChangeAspect="1"/>
          </p:cNvGraphicFramePr>
          <p:nvPr/>
        </p:nvGraphicFramePr>
        <p:xfrm>
          <a:off x="1703392" y="2635251"/>
          <a:ext cx="3671887" cy="801688"/>
        </p:xfrm>
        <a:graphic>
          <a:graphicData uri="http://schemas.openxmlformats.org/presentationml/2006/ole">
            <mc:AlternateContent xmlns:mc="http://schemas.openxmlformats.org/markup-compatibility/2006">
              <mc:Choice xmlns:v="urn:schemas-microsoft-com:vml" Requires="v">
                <p:oleObj name="Equation" r:id="rId32" imgW="2070100" imgH="444500" progId="Equation.DSMT4">
                  <p:embed/>
                </p:oleObj>
              </mc:Choice>
              <mc:Fallback>
                <p:oleObj name="Equation" r:id="rId32" imgW="2070100" imgH="444500" progId="Equation.DSMT4">
                  <p:embed/>
                  <p:pic>
                    <p:nvPicPr>
                      <p:cNvPr id="51" name="Object 16">
                        <a:extLst>
                          <a:ext uri="{FF2B5EF4-FFF2-40B4-BE49-F238E27FC236}">
                            <a16:creationId xmlns:a16="http://schemas.microsoft.com/office/drawing/2014/main" id="{45839743-AA80-4AE5-ADDF-EDAE7744F17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03392" y="2635251"/>
                        <a:ext cx="3671887"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17">
            <a:extLst>
              <a:ext uri="{FF2B5EF4-FFF2-40B4-BE49-F238E27FC236}">
                <a16:creationId xmlns:a16="http://schemas.microsoft.com/office/drawing/2014/main" id="{5B67C324-97D1-4609-AF20-B48DEDA70C06}"/>
              </a:ext>
            </a:extLst>
          </p:cNvPr>
          <p:cNvGraphicFramePr>
            <a:graphicFrameLocks noChangeAspect="1"/>
          </p:cNvGraphicFramePr>
          <p:nvPr/>
        </p:nvGraphicFramePr>
        <p:xfrm>
          <a:off x="2927355" y="2636840"/>
          <a:ext cx="1800225" cy="488951"/>
        </p:xfrm>
        <a:graphic>
          <a:graphicData uri="http://schemas.openxmlformats.org/presentationml/2006/ole">
            <mc:AlternateContent xmlns:mc="http://schemas.openxmlformats.org/markup-compatibility/2006">
              <mc:Choice xmlns:v="urn:schemas-microsoft-com:vml" Requires="v">
                <p:oleObj name="Equation" r:id="rId34" imgW="952087" imgH="253890" progId="Equation.DSMT4">
                  <p:embed/>
                </p:oleObj>
              </mc:Choice>
              <mc:Fallback>
                <p:oleObj name="Equation" r:id="rId34" imgW="952087" imgH="253890" progId="Equation.DSMT4">
                  <p:embed/>
                  <p:pic>
                    <p:nvPicPr>
                      <p:cNvPr id="52" name="Object 17">
                        <a:extLst>
                          <a:ext uri="{FF2B5EF4-FFF2-40B4-BE49-F238E27FC236}">
                            <a16:creationId xmlns:a16="http://schemas.microsoft.com/office/drawing/2014/main" id="{5B67C324-97D1-4609-AF20-B48DEDA70C0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27355" y="2636840"/>
                        <a:ext cx="1800225" cy="488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18">
            <a:extLst>
              <a:ext uri="{FF2B5EF4-FFF2-40B4-BE49-F238E27FC236}">
                <a16:creationId xmlns:a16="http://schemas.microsoft.com/office/drawing/2014/main" id="{46316A89-FBEA-4328-B4AC-771C4E11589F}"/>
              </a:ext>
            </a:extLst>
          </p:cNvPr>
          <p:cNvGraphicFramePr>
            <a:graphicFrameLocks noChangeAspect="1"/>
          </p:cNvGraphicFramePr>
          <p:nvPr/>
        </p:nvGraphicFramePr>
        <p:xfrm>
          <a:off x="2208215" y="3500439"/>
          <a:ext cx="1579563" cy="831851"/>
        </p:xfrm>
        <a:graphic>
          <a:graphicData uri="http://schemas.openxmlformats.org/presentationml/2006/ole">
            <mc:AlternateContent xmlns:mc="http://schemas.openxmlformats.org/markup-compatibility/2006">
              <mc:Choice xmlns:v="urn:schemas-microsoft-com:vml" Requires="v">
                <p:oleObj name="Equation" r:id="rId36" imgW="761669" imgH="393529" progId="Equation.DSMT4">
                  <p:embed/>
                </p:oleObj>
              </mc:Choice>
              <mc:Fallback>
                <p:oleObj name="Equation" r:id="rId36" imgW="761669" imgH="393529" progId="Equation.DSMT4">
                  <p:embed/>
                  <p:pic>
                    <p:nvPicPr>
                      <p:cNvPr id="53" name="Object 18">
                        <a:extLst>
                          <a:ext uri="{FF2B5EF4-FFF2-40B4-BE49-F238E27FC236}">
                            <a16:creationId xmlns:a16="http://schemas.microsoft.com/office/drawing/2014/main" id="{46316A89-FBEA-4328-B4AC-771C4E11589F}"/>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08215" y="3500439"/>
                        <a:ext cx="1579563"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9">
            <a:extLst>
              <a:ext uri="{FF2B5EF4-FFF2-40B4-BE49-F238E27FC236}">
                <a16:creationId xmlns:a16="http://schemas.microsoft.com/office/drawing/2014/main" id="{A85781D2-0E1A-4CB9-B0C7-AD80D14497E5}"/>
              </a:ext>
            </a:extLst>
          </p:cNvPr>
          <p:cNvGraphicFramePr>
            <a:graphicFrameLocks noChangeAspect="1"/>
          </p:cNvGraphicFramePr>
          <p:nvPr/>
        </p:nvGraphicFramePr>
        <p:xfrm>
          <a:off x="3800475" y="3700465"/>
          <a:ext cx="2008188" cy="449263"/>
        </p:xfrm>
        <a:graphic>
          <a:graphicData uri="http://schemas.openxmlformats.org/presentationml/2006/ole">
            <mc:AlternateContent xmlns:mc="http://schemas.openxmlformats.org/markup-compatibility/2006">
              <mc:Choice xmlns:v="urn:schemas-microsoft-com:vml" Requires="v">
                <p:oleObj name="Equation" r:id="rId38" imgW="812447" imgH="177723" progId="Equation.DSMT4">
                  <p:embed/>
                </p:oleObj>
              </mc:Choice>
              <mc:Fallback>
                <p:oleObj name="Equation" r:id="rId38" imgW="812447" imgH="177723" progId="Equation.DSMT4">
                  <p:embed/>
                  <p:pic>
                    <p:nvPicPr>
                      <p:cNvPr id="54" name="Object 19">
                        <a:extLst>
                          <a:ext uri="{FF2B5EF4-FFF2-40B4-BE49-F238E27FC236}">
                            <a16:creationId xmlns:a16="http://schemas.microsoft.com/office/drawing/2014/main" id="{A85781D2-0E1A-4CB9-B0C7-AD80D14497E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00475" y="3700465"/>
                        <a:ext cx="200818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Rectangle 54">
            <a:extLst>
              <a:ext uri="{FF2B5EF4-FFF2-40B4-BE49-F238E27FC236}">
                <a16:creationId xmlns:a16="http://schemas.microsoft.com/office/drawing/2014/main" id="{CD2439FA-3975-4BA9-8B71-4B589DFA4B79}"/>
              </a:ext>
            </a:extLst>
          </p:cNvPr>
          <p:cNvSpPr/>
          <p:nvPr/>
        </p:nvSpPr>
        <p:spPr>
          <a:xfrm>
            <a:off x="1679577" y="4551367"/>
            <a:ext cx="8604251" cy="2354491"/>
          </a:xfrm>
          <a:prstGeom prst="rect">
            <a:avLst/>
          </a:prstGeom>
        </p:spPr>
        <p:txBody>
          <a:bodyPr>
            <a:spAutoFit/>
          </a:bodyPr>
          <a:lstStyle/>
          <a:p>
            <a:pPr marL="342891" indent="-342891" eaLnBrk="1" hangingPunct="1">
              <a:defRPr/>
            </a:pPr>
            <a:r>
              <a:rPr lang="en-CA" sz="2100" dirty="0">
                <a:latin typeface="+mj-lt"/>
                <a:cs typeface="Arial" charset="0"/>
              </a:rPr>
              <a:t>D) </a:t>
            </a:r>
            <a:r>
              <a:rPr lang="en-CA" sz="2100" dirty="0">
                <a:solidFill>
                  <a:srgbClr val="FF0000"/>
                </a:solidFill>
                <a:latin typeface="+mj-lt"/>
                <a:cs typeface="Arial" charset="0"/>
              </a:rPr>
              <a:t>A 99.85% accuracy in this case implies that the test will detect the antibody 99.85 out of 100 times if you actually have the virus.  However, it does not imply that if the test shows positive, then you are 99.85% HIV positive.  Instead, if the test shows positive, then there is only 62.7% that you actually have HIV.</a:t>
            </a:r>
          </a:p>
          <a:p>
            <a:pPr marL="342891" indent="-342891" eaLnBrk="1" hangingPunct="1">
              <a:defRPr/>
            </a:pPr>
            <a:r>
              <a:rPr lang="en-CA" sz="2100" dirty="0">
                <a:solidFill>
                  <a:srgbClr val="FF0000"/>
                </a:solidFill>
                <a:latin typeface="+mj-lt"/>
                <a:cs typeface="Arial" charset="0"/>
              </a:rPr>
              <a:t>The probability is low because only a small percentage of our population has HIV</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5F3E-D1F2-4B91-BB52-4A06B113F060}"/>
              </a:ext>
            </a:extLst>
          </p:cNvPr>
          <p:cNvSpPr>
            <a:spLocks noGrp="1"/>
          </p:cNvSpPr>
          <p:nvPr>
            <p:ph type="title"/>
          </p:nvPr>
        </p:nvSpPr>
        <p:spPr>
          <a:xfrm>
            <a:off x="1981200" y="274643"/>
            <a:ext cx="7467600" cy="490537"/>
          </a:xfrm>
        </p:spPr>
        <p:txBody>
          <a:bodyPr/>
          <a:lstStyle/>
          <a:p>
            <a:pPr eaLnBrk="1" fontAlgn="auto" hangingPunct="1">
              <a:spcAft>
                <a:spcPts val="0"/>
              </a:spcAft>
              <a:defRPr/>
            </a:pPr>
            <a:r>
              <a:rPr lang="en-CA" sz="2100" dirty="0"/>
              <a:t>Example –Page 370, #6.56</a:t>
            </a:r>
          </a:p>
        </p:txBody>
      </p:sp>
      <p:sp>
        <p:nvSpPr>
          <p:cNvPr id="45059" name="Content Placeholder 2">
            <a:extLst>
              <a:ext uri="{FF2B5EF4-FFF2-40B4-BE49-F238E27FC236}">
                <a16:creationId xmlns:a16="http://schemas.microsoft.com/office/drawing/2014/main" id="{9B49946C-47AA-42F4-892B-61A5FA8A1C79}"/>
              </a:ext>
            </a:extLst>
          </p:cNvPr>
          <p:cNvSpPr>
            <a:spLocks noGrp="1"/>
          </p:cNvSpPr>
          <p:nvPr>
            <p:ph sz="quarter" idx="1"/>
          </p:nvPr>
        </p:nvSpPr>
        <p:spPr>
          <a:xfrm>
            <a:off x="263352" y="836617"/>
            <a:ext cx="11593288" cy="2808287"/>
          </a:xfrm>
        </p:spPr>
        <p:txBody>
          <a:bodyPr/>
          <a:lstStyle/>
          <a:p>
            <a:pPr eaLnBrk="1" hangingPunct="1">
              <a:buFont typeface="Wingdings" panose="05000000000000000000" pitchFamily="2" charset="2"/>
              <a:buNone/>
            </a:pPr>
            <a:r>
              <a:rPr lang="en-CA" altLang="en-US" sz="2200" dirty="0"/>
              <a:t>Ex: Choose an employed person at random. Let “A” be the event that the person chosen is a women and “B” the event that the person holds a managerial or professional job.  Government data tell us that P(A) = 0.46 and the probability of managerial and professional jobs among women is P(B|A) = 0.32. </a:t>
            </a:r>
            <a:br>
              <a:rPr lang="en-CA" altLang="en-US" sz="2200" dirty="0"/>
            </a:br>
            <a:r>
              <a:rPr lang="en-CA" altLang="en-US" sz="2200" dirty="0"/>
              <a:t>Find the probability that a randomly chosen employed person is a women holding a managerial or professional position.</a:t>
            </a:r>
          </a:p>
        </p:txBody>
      </p:sp>
      <p:graphicFrame>
        <p:nvGraphicFramePr>
          <p:cNvPr id="36869" name="Object 5">
            <a:extLst>
              <a:ext uri="{FF2B5EF4-FFF2-40B4-BE49-F238E27FC236}">
                <a16:creationId xmlns:a16="http://schemas.microsoft.com/office/drawing/2014/main" id="{ED6C1667-6B10-48DD-825B-DF2E7A386837}"/>
              </a:ext>
            </a:extLst>
          </p:cNvPr>
          <p:cNvGraphicFramePr>
            <a:graphicFrameLocks noChangeAspect="1"/>
          </p:cNvGraphicFramePr>
          <p:nvPr/>
        </p:nvGraphicFramePr>
        <p:xfrm>
          <a:off x="4076701" y="3517900"/>
          <a:ext cx="1587500" cy="685800"/>
        </p:xfrm>
        <a:graphic>
          <a:graphicData uri="http://schemas.openxmlformats.org/presentationml/2006/ole">
            <mc:AlternateContent xmlns:mc="http://schemas.openxmlformats.org/markup-compatibility/2006">
              <mc:Choice xmlns:v="urn:schemas-microsoft-com:vml" Requires="v">
                <p:oleObj name="Equation" r:id="rId4" imgW="647700" imgH="279400" progId="Equation.DSMT4">
                  <p:embed/>
                </p:oleObj>
              </mc:Choice>
              <mc:Fallback>
                <p:oleObj name="Equation" r:id="rId4" imgW="647700" imgH="279400" progId="Equation.DSMT4">
                  <p:embed/>
                  <p:pic>
                    <p:nvPicPr>
                      <p:cNvPr id="36869" name="Object 5">
                        <a:extLst>
                          <a:ext uri="{FF2B5EF4-FFF2-40B4-BE49-F238E27FC236}">
                            <a16:creationId xmlns:a16="http://schemas.microsoft.com/office/drawing/2014/main" id="{ED6C1667-6B10-48DD-825B-DF2E7A386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1" y="3517900"/>
                        <a:ext cx="1587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C4AF633E-5468-4EF7-B33A-C56F748B2BCD}"/>
              </a:ext>
            </a:extLst>
          </p:cNvPr>
          <p:cNvGraphicFramePr>
            <a:graphicFrameLocks noChangeAspect="1"/>
          </p:cNvGraphicFramePr>
          <p:nvPr/>
        </p:nvGraphicFramePr>
        <p:xfrm>
          <a:off x="5664202" y="3357563"/>
          <a:ext cx="1619251" cy="1027112"/>
        </p:xfrm>
        <a:graphic>
          <a:graphicData uri="http://schemas.openxmlformats.org/presentationml/2006/ole">
            <mc:AlternateContent xmlns:mc="http://schemas.openxmlformats.org/markup-compatibility/2006">
              <mc:Choice xmlns:v="urn:schemas-microsoft-com:vml" Requires="v">
                <p:oleObj name="Equation" r:id="rId6" imgW="660400" imgH="419100" progId="Equation.DSMT4">
                  <p:embed/>
                </p:oleObj>
              </mc:Choice>
              <mc:Fallback>
                <p:oleObj name="Equation" r:id="rId6" imgW="660400" imgH="419100" progId="Equation.DSMT4">
                  <p:embed/>
                  <p:pic>
                    <p:nvPicPr>
                      <p:cNvPr id="6" name="Object 3">
                        <a:extLst>
                          <a:ext uri="{FF2B5EF4-FFF2-40B4-BE49-F238E27FC236}">
                            <a16:creationId xmlns:a16="http://schemas.microsoft.com/office/drawing/2014/main" id="{C4AF633E-5468-4EF7-B33A-C56F748B2B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2" y="3357563"/>
                        <a:ext cx="1619251"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06ADB997-1417-43F5-99CC-54778E3C74DE}"/>
              </a:ext>
            </a:extLst>
          </p:cNvPr>
          <p:cNvGraphicFramePr>
            <a:graphicFrameLocks noChangeAspect="1"/>
          </p:cNvGraphicFramePr>
          <p:nvPr/>
        </p:nvGraphicFramePr>
        <p:xfrm>
          <a:off x="6067425" y="3860801"/>
          <a:ext cx="965200" cy="622300"/>
        </p:xfrm>
        <a:graphic>
          <a:graphicData uri="http://schemas.openxmlformats.org/presentationml/2006/ole">
            <mc:AlternateContent xmlns:mc="http://schemas.openxmlformats.org/markup-compatibility/2006">
              <mc:Choice xmlns:v="urn:schemas-microsoft-com:vml" Requires="v">
                <p:oleObj name="Equation" r:id="rId8" imgW="393529" imgH="253890" progId="Equation.DSMT4">
                  <p:embed/>
                </p:oleObj>
              </mc:Choice>
              <mc:Fallback>
                <p:oleObj name="Equation" r:id="rId8" imgW="393529" imgH="253890" progId="Equation.DSMT4">
                  <p:embed/>
                  <p:pic>
                    <p:nvPicPr>
                      <p:cNvPr id="7" name="Object 4">
                        <a:extLst>
                          <a:ext uri="{FF2B5EF4-FFF2-40B4-BE49-F238E27FC236}">
                            <a16:creationId xmlns:a16="http://schemas.microsoft.com/office/drawing/2014/main" id="{06ADB997-1417-43F5-99CC-54778E3C74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425" y="3860801"/>
                        <a:ext cx="9652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6942FD17-443A-41F1-A751-BE779799C958}"/>
              </a:ext>
            </a:extLst>
          </p:cNvPr>
          <p:cNvGraphicFramePr>
            <a:graphicFrameLocks noChangeAspect="1"/>
          </p:cNvGraphicFramePr>
          <p:nvPr/>
        </p:nvGraphicFramePr>
        <p:xfrm>
          <a:off x="3792539" y="3644902"/>
          <a:ext cx="279400" cy="312739"/>
        </p:xfrm>
        <a:graphic>
          <a:graphicData uri="http://schemas.openxmlformats.org/presentationml/2006/ole">
            <mc:AlternateContent xmlns:mc="http://schemas.openxmlformats.org/markup-compatibility/2006">
              <mc:Choice xmlns:v="urn:schemas-microsoft-com:vml" Requires="v">
                <p:oleObj name="Equation" r:id="rId10" imgW="114102" imgH="126780" progId="Equation.DSMT4">
                  <p:embed/>
                </p:oleObj>
              </mc:Choice>
              <mc:Fallback>
                <p:oleObj name="Equation" r:id="rId10" imgW="114102" imgH="126780" progId="Equation.DSMT4">
                  <p:embed/>
                  <p:pic>
                    <p:nvPicPr>
                      <p:cNvPr id="8" name="Object 5">
                        <a:extLst>
                          <a:ext uri="{FF2B5EF4-FFF2-40B4-BE49-F238E27FC236}">
                            <a16:creationId xmlns:a16="http://schemas.microsoft.com/office/drawing/2014/main" id="{6942FD17-443A-41F1-A751-BE779799C9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2539" y="3644902"/>
                        <a:ext cx="279400" cy="312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950AACFC-7680-42C6-951E-43CF415ACEC8}"/>
              </a:ext>
            </a:extLst>
          </p:cNvPr>
          <p:cNvGraphicFramePr>
            <a:graphicFrameLocks noChangeAspect="1"/>
          </p:cNvGraphicFramePr>
          <p:nvPr/>
        </p:nvGraphicFramePr>
        <p:xfrm>
          <a:off x="5735643" y="3500439"/>
          <a:ext cx="1557337" cy="622300"/>
        </p:xfrm>
        <a:graphic>
          <a:graphicData uri="http://schemas.openxmlformats.org/presentationml/2006/ole">
            <mc:AlternateContent xmlns:mc="http://schemas.openxmlformats.org/markup-compatibility/2006">
              <mc:Choice xmlns:v="urn:schemas-microsoft-com:vml" Requires="v">
                <p:oleObj name="Equation" r:id="rId12" imgW="634725" imgH="253890" progId="Equation.DSMT4">
                  <p:embed/>
                </p:oleObj>
              </mc:Choice>
              <mc:Fallback>
                <p:oleObj name="Equation" r:id="rId12" imgW="634725" imgH="253890" progId="Equation.DSMT4">
                  <p:embed/>
                  <p:pic>
                    <p:nvPicPr>
                      <p:cNvPr id="9" name="Object 6">
                        <a:extLst>
                          <a:ext uri="{FF2B5EF4-FFF2-40B4-BE49-F238E27FC236}">
                            <a16:creationId xmlns:a16="http://schemas.microsoft.com/office/drawing/2014/main" id="{950AACFC-7680-42C6-951E-43CF415ACE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5643" y="3500439"/>
                        <a:ext cx="15573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10">
            <a:extLst>
              <a:ext uri="{FF2B5EF4-FFF2-40B4-BE49-F238E27FC236}">
                <a16:creationId xmlns:a16="http://schemas.microsoft.com/office/drawing/2014/main" id="{E9B53E0E-6969-4C88-ABA6-080B309822B8}"/>
              </a:ext>
            </a:extLst>
          </p:cNvPr>
          <p:cNvGraphicFramePr>
            <a:graphicFrameLocks noChangeAspect="1"/>
          </p:cNvGraphicFramePr>
          <p:nvPr/>
        </p:nvGraphicFramePr>
        <p:xfrm>
          <a:off x="5376868" y="4581528"/>
          <a:ext cx="4535487" cy="503239"/>
        </p:xfrm>
        <a:graphic>
          <a:graphicData uri="http://schemas.openxmlformats.org/presentationml/2006/ole">
            <mc:AlternateContent xmlns:mc="http://schemas.openxmlformats.org/markup-compatibility/2006">
              <mc:Choice xmlns:v="urn:schemas-microsoft-com:vml" Requires="v">
                <p:oleObj name="Equation" r:id="rId14" imgW="2286000" imgH="254000" progId="Equation.DSMT4">
                  <p:embed/>
                </p:oleObj>
              </mc:Choice>
              <mc:Fallback>
                <p:oleObj name="Equation" r:id="rId14" imgW="2286000" imgH="254000" progId="Equation.DSMT4">
                  <p:embed/>
                  <p:pic>
                    <p:nvPicPr>
                      <p:cNvPr id="14343" name="Object 10">
                        <a:extLst>
                          <a:ext uri="{FF2B5EF4-FFF2-40B4-BE49-F238E27FC236}">
                            <a16:creationId xmlns:a16="http://schemas.microsoft.com/office/drawing/2014/main" id="{E9B53E0E-6969-4C88-ABA6-080B309822B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6868" y="4581528"/>
                        <a:ext cx="4535487" cy="50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DEB3048B-FBE9-4358-B53F-6B33C89F1354}"/>
              </a:ext>
            </a:extLst>
          </p:cNvPr>
          <p:cNvGraphicFramePr>
            <a:graphicFrameLocks noChangeAspect="1"/>
          </p:cNvGraphicFramePr>
          <p:nvPr/>
        </p:nvGraphicFramePr>
        <p:xfrm>
          <a:off x="3648078" y="4581529"/>
          <a:ext cx="1711325" cy="436563"/>
        </p:xfrm>
        <a:graphic>
          <a:graphicData uri="http://schemas.openxmlformats.org/presentationml/2006/ole">
            <mc:AlternateContent xmlns:mc="http://schemas.openxmlformats.org/markup-compatibility/2006">
              <mc:Choice xmlns:v="urn:schemas-microsoft-com:vml" Requires="v">
                <p:oleObj name="Equation" r:id="rId16" imgW="698197" imgH="177723" progId="Equation.DSMT4">
                  <p:embed/>
                </p:oleObj>
              </mc:Choice>
              <mc:Fallback>
                <p:oleObj name="Equation" r:id="rId16" imgW="698197" imgH="177723" progId="Equation.DSMT4">
                  <p:embed/>
                  <p:pic>
                    <p:nvPicPr>
                      <p:cNvPr id="12" name="Object 8">
                        <a:extLst>
                          <a:ext uri="{FF2B5EF4-FFF2-40B4-BE49-F238E27FC236}">
                            <a16:creationId xmlns:a16="http://schemas.microsoft.com/office/drawing/2014/main" id="{DEB3048B-FBE9-4358-B53F-6B33C89F135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8078" y="4581529"/>
                        <a:ext cx="1711325"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a:extLst>
              <a:ext uri="{FF2B5EF4-FFF2-40B4-BE49-F238E27FC236}">
                <a16:creationId xmlns:a16="http://schemas.microsoft.com/office/drawing/2014/main" id="{7D626D58-8241-4506-BC6A-225EDAA526EE}"/>
              </a:ext>
            </a:extLst>
          </p:cNvPr>
          <p:cNvGraphicFramePr>
            <a:graphicFrameLocks noChangeAspect="1"/>
          </p:cNvGraphicFramePr>
          <p:nvPr/>
        </p:nvGraphicFramePr>
        <p:xfrm>
          <a:off x="4305302" y="5153029"/>
          <a:ext cx="1430339" cy="436563"/>
        </p:xfrm>
        <a:graphic>
          <a:graphicData uri="http://schemas.openxmlformats.org/presentationml/2006/ole">
            <mc:AlternateContent xmlns:mc="http://schemas.openxmlformats.org/markup-compatibility/2006">
              <mc:Choice xmlns:v="urn:schemas-microsoft-com:vml" Requires="v">
                <p:oleObj name="Equation" r:id="rId18" imgW="583693" imgH="177646" progId="Equation.DSMT4">
                  <p:embed/>
                </p:oleObj>
              </mc:Choice>
              <mc:Fallback>
                <p:oleObj name="Equation" r:id="rId18" imgW="583693" imgH="177646" progId="Equation.DSMT4">
                  <p:embed/>
                  <p:pic>
                    <p:nvPicPr>
                      <p:cNvPr id="13" name="Object 9">
                        <a:extLst>
                          <a:ext uri="{FF2B5EF4-FFF2-40B4-BE49-F238E27FC236}">
                            <a16:creationId xmlns:a16="http://schemas.microsoft.com/office/drawing/2014/main" id="{7D626D58-8241-4506-BC6A-225EDAA526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05302" y="5153029"/>
                        <a:ext cx="1430339"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linds(horizontal)">
                                      <p:cBhvr>
                                        <p:cTn id="7" dur="500"/>
                                        <p:tgtEl>
                                          <p:spTgt spid="36869"/>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accel="50000" decel="50000" fill="hold" nodeType="clickEffect">
                                  <p:stCondLst>
                                    <p:cond delay="0"/>
                                  </p:stCondLst>
                                  <p:childTnLst>
                                    <p:animMotion origin="layout" path="M -2.77778E-6 -3.33333E-6 L -0.34896 -0.04537 " pathEditMode="relative" rAng="0" ptsTypes="AA">
                                      <p:cBhvr>
                                        <p:cTn id="17" dur="2000" fill="hold"/>
                                        <p:tgtEl>
                                          <p:spTgt spid="7"/>
                                        </p:tgtEl>
                                        <p:attrNameLst>
                                          <p:attrName>ppt_x</p:attrName>
                                          <p:attrName>ppt_y</p:attrName>
                                        </p:attrNameLst>
                                      </p:cBhvr>
                                      <p:rCtr x="-17448" y="-2269"/>
                                    </p:animMotion>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xit" presetSubtype="0" fill="hold" nodeType="withEffect">
                                  <p:stCondLst>
                                    <p:cond delay="0"/>
                                  </p:stCondLst>
                                  <p:childTnLst>
                                    <p:animEffect transition="out" filter="fade">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4343"/>
                                        </p:tgtEl>
                                        <p:attrNameLst>
                                          <p:attrName>style.visibility</p:attrName>
                                        </p:attrNameLst>
                                      </p:cBhvr>
                                      <p:to>
                                        <p:strVal val="visible"/>
                                      </p:to>
                                    </p:set>
                                    <p:animEffect transition="in" filter="blinds(horizontal)">
                                      <p:cBhvr>
                                        <p:cTn id="31" dur="500"/>
                                        <p:tgtEl>
                                          <p:spTgt spid="1434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3D9A102C-7C23-4F7C-96C1-C5F509068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265116"/>
            <a:ext cx="9865096" cy="57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91317F78-BA79-4DCF-872B-77E5F05A683A}"/>
              </a:ext>
            </a:extLst>
          </p:cNvPr>
          <p:cNvSpPr>
            <a:spLocks noGrp="1"/>
          </p:cNvSpPr>
          <p:nvPr>
            <p:ph sz="quarter" idx="1"/>
          </p:nvPr>
        </p:nvSpPr>
        <p:spPr>
          <a:xfrm>
            <a:off x="191347" y="4"/>
            <a:ext cx="11665295" cy="1484313"/>
          </a:xfrm>
        </p:spPr>
        <p:txBody>
          <a:bodyPr/>
          <a:lstStyle/>
          <a:p>
            <a:pPr marL="0" indent="0">
              <a:buNone/>
            </a:pPr>
            <a:r>
              <a:rPr lang="en-CA" altLang="en-US" sz="2100" dirty="0"/>
              <a:t>The probability that a vaccine for </a:t>
            </a:r>
            <a:r>
              <a:rPr lang="en-CA" altLang="en-US" sz="2100" dirty="0" err="1"/>
              <a:t>covid</a:t>
            </a:r>
            <a:r>
              <a:rPr lang="en-CA" altLang="en-US" sz="2100" dirty="0"/>
              <a:t> will be available by Feb is 48%.  The probability that schools will shut down in BC is 25%.  The probability that a federal election will happen next year is 85%.  Find the probability of the following: </a:t>
            </a:r>
          </a:p>
        </p:txBody>
      </p:sp>
      <p:sp>
        <p:nvSpPr>
          <p:cNvPr id="20483" name="Content Placeholder 2">
            <a:extLst>
              <a:ext uri="{FF2B5EF4-FFF2-40B4-BE49-F238E27FC236}">
                <a16:creationId xmlns:a16="http://schemas.microsoft.com/office/drawing/2014/main" id="{EC380232-278A-468C-A435-9882D00C153B}"/>
              </a:ext>
            </a:extLst>
          </p:cNvPr>
          <p:cNvSpPr txBox="1">
            <a:spLocks/>
          </p:cNvSpPr>
          <p:nvPr/>
        </p:nvSpPr>
        <p:spPr bwMode="auto">
          <a:xfrm>
            <a:off x="479378" y="1295404"/>
            <a:ext cx="8280451" cy="1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err="1"/>
              <a:t>i</a:t>
            </a:r>
            <a:r>
              <a:rPr lang="en-CA" altLang="en-US" sz="2100" dirty="0"/>
              <a:t>) The probability of all three events in happening: </a:t>
            </a:r>
          </a:p>
        </p:txBody>
      </p:sp>
      <p:sp>
        <p:nvSpPr>
          <p:cNvPr id="20484" name="Content Placeholder 2">
            <a:extLst>
              <a:ext uri="{FF2B5EF4-FFF2-40B4-BE49-F238E27FC236}">
                <a16:creationId xmlns:a16="http://schemas.microsoft.com/office/drawing/2014/main" id="{C307FE9A-F1C7-4E35-BAB7-F9A06A8B7028}"/>
              </a:ext>
            </a:extLst>
          </p:cNvPr>
          <p:cNvSpPr txBox="1">
            <a:spLocks/>
          </p:cNvSpPr>
          <p:nvPr/>
        </p:nvSpPr>
        <p:spPr bwMode="auto">
          <a:xfrm>
            <a:off x="335362" y="2592389"/>
            <a:ext cx="842446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ii) The probability of getting a vaccine by Feb and also a federal election, but not school closing:</a:t>
            </a:r>
          </a:p>
        </p:txBody>
      </p:sp>
      <p:sp>
        <p:nvSpPr>
          <p:cNvPr id="20485" name="Content Placeholder 2">
            <a:extLst>
              <a:ext uri="{FF2B5EF4-FFF2-40B4-BE49-F238E27FC236}">
                <a16:creationId xmlns:a16="http://schemas.microsoft.com/office/drawing/2014/main" id="{D091A94A-5086-4710-88D2-A3501D945424}"/>
              </a:ext>
            </a:extLst>
          </p:cNvPr>
          <p:cNvSpPr txBox="1">
            <a:spLocks/>
          </p:cNvSpPr>
          <p:nvPr/>
        </p:nvSpPr>
        <p:spPr bwMode="auto">
          <a:xfrm>
            <a:off x="479378" y="4321178"/>
            <a:ext cx="94329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iii) Find the probability of only one of these events in happening: </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E6AFA4F-9640-4B02-A4C5-9270424B4E90}"/>
              </a:ext>
            </a:extLst>
          </p:cNvPr>
          <p:cNvSpPr>
            <a:spLocks noGrp="1"/>
          </p:cNvSpPr>
          <p:nvPr>
            <p:ph sz="quarter" idx="1"/>
          </p:nvPr>
        </p:nvSpPr>
        <p:spPr>
          <a:xfrm>
            <a:off x="1836742" y="365126"/>
            <a:ext cx="8188325" cy="6108700"/>
          </a:xfrm>
        </p:spPr>
        <p:txBody>
          <a:bodyPr/>
          <a:lstStyle/>
          <a:p>
            <a:pPr marL="0" indent="0">
              <a:buNone/>
            </a:pPr>
            <a:r>
              <a:rPr lang="en-CA" altLang="en-US"/>
              <a:t>If P(A) = 0.3,  P(B) = 0.5, and P(A and B) =0, which of the following statements are true? </a:t>
            </a:r>
          </a:p>
          <a:p>
            <a:pPr marL="0" indent="0">
              <a:buNone/>
            </a:pPr>
            <a:br>
              <a:rPr lang="en-CA" altLang="en-US"/>
            </a:br>
            <a:br>
              <a:rPr lang="en-CA" altLang="en-US"/>
            </a:br>
            <a:r>
              <a:rPr lang="en-CA" altLang="en-US"/>
              <a:t>i) Events A and “B” are independent</a:t>
            </a:r>
          </a:p>
          <a:p>
            <a:pPr marL="0" indent="0">
              <a:buNone/>
            </a:pPr>
            <a:endParaRPr lang="en-CA" altLang="en-US"/>
          </a:p>
          <a:p>
            <a:pPr marL="0" indent="0">
              <a:buNone/>
            </a:pPr>
            <a:r>
              <a:rPr lang="en-CA" altLang="en-US"/>
              <a:t>ii) P(A</a:t>
            </a:r>
            <a:r>
              <a:rPr lang="en-CA" altLang="en-US" baseline="30000"/>
              <a:t>c</a:t>
            </a:r>
            <a:r>
              <a:rPr lang="en-CA" altLang="en-US"/>
              <a:t> and B</a:t>
            </a:r>
            <a:r>
              <a:rPr lang="en-CA" altLang="en-US" baseline="30000"/>
              <a:t>c</a:t>
            </a:r>
            <a:r>
              <a:rPr lang="en-CA" altLang="en-US"/>
              <a:t>) =0</a:t>
            </a:r>
          </a:p>
          <a:p>
            <a:pPr marL="0" indent="0">
              <a:buNone/>
            </a:pPr>
            <a:br>
              <a:rPr lang="en-CA" altLang="en-US"/>
            </a:br>
            <a:endParaRPr lang="en-CA" altLang="en-US"/>
          </a:p>
          <a:p>
            <a:pPr marL="0" indent="0">
              <a:buNone/>
            </a:pPr>
            <a:r>
              <a:rPr lang="en-CA" altLang="en-US"/>
              <a:t>iii) P(A</a:t>
            </a:r>
            <a:r>
              <a:rPr lang="en-CA" altLang="en-US" baseline="30000"/>
              <a:t>c</a:t>
            </a:r>
            <a:r>
              <a:rPr lang="en-CA" altLang="en-US"/>
              <a:t> and B) = P(B)</a:t>
            </a:r>
          </a:p>
          <a:p>
            <a:pPr marL="0" indent="0">
              <a:buNone/>
            </a:pPr>
            <a:endParaRPr lang="en-CA" altLang="en-US"/>
          </a:p>
          <a:p>
            <a:pPr marL="0" indent="0">
              <a:buNone/>
            </a:pPr>
            <a:br>
              <a:rPr lang="en-CA" altLang="en-US"/>
            </a:br>
            <a:r>
              <a:rPr lang="en-CA" altLang="en-US"/>
              <a:t>iv) P(A or B) = P(A) + P(B)  </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2BEED-DAA6-484E-B522-C0B965BEB024}"/>
              </a:ext>
            </a:extLst>
          </p:cNvPr>
          <p:cNvSpPr>
            <a:spLocks noGrp="1"/>
          </p:cNvSpPr>
          <p:nvPr>
            <p:ph sz="quarter" idx="1"/>
          </p:nvPr>
        </p:nvSpPr>
        <p:spPr>
          <a:xfrm>
            <a:off x="1775520" y="116632"/>
            <a:ext cx="8424936" cy="1008112"/>
          </a:xfrm>
        </p:spPr>
        <p:txBody>
          <a:bodyPr/>
          <a:lstStyle/>
          <a:p>
            <a:pPr marL="0" indent="0">
              <a:buNone/>
            </a:pPr>
            <a:r>
              <a:rPr lang="en-CA" sz="2100" dirty="0"/>
              <a:t>Data from US citizens in 13 jurisdiction from Apr 4 – June 19 and June 20 to July 17,2021.  A comparison b/n fully vaccinated and not fully vaccinated with cases, hospitalization, and deaths.  </a:t>
            </a:r>
          </a:p>
        </p:txBody>
      </p:sp>
      <p:pic>
        <p:nvPicPr>
          <p:cNvPr id="5" name="Picture 4">
            <a:extLst>
              <a:ext uri="{FF2B5EF4-FFF2-40B4-BE49-F238E27FC236}">
                <a16:creationId xmlns:a16="http://schemas.microsoft.com/office/drawing/2014/main" id="{2053E967-2C6B-412D-9928-8B7473379963}"/>
              </a:ext>
            </a:extLst>
          </p:cNvPr>
          <p:cNvPicPr>
            <a:picLocks noChangeAspect="1"/>
          </p:cNvPicPr>
          <p:nvPr/>
        </p:nvPicPr>
        <p:blipFill>
          <a:blip r:embed="rId4"/>
          <a:stretch>
            <a:fillRect/>
          </a:stretch>
        </p:blipFill>
        <p:spPr>
          <a:xfrm>
            <a:off x="1847531" y="1412778"/>
            <a:ext cx="7632849" cy="1498107"/>
          </a:xfrm>
          <a:prstGeom prst="rect">
            <a:avLst/>
          </a:prstGeom>
        </p:spPr>
      </p:pic>
      <p:sp>
        <p:nvSpPr>
          <p:cNvPr id="6" name="Content Placeholder 2">
            <a:extLst>
              <a:ext uri="{FF2B5EF4-FFF2-40B4-BE49-F238E27FC236}">
                <a16:creationId xmlns:a16="http://schemas.microsoft.com/office/drawing/2014/main" id="{C16C7502-41B8-4A53-A1F2-03E0BCD8B6E2}"/>
              </a:ext>
            </a:extLst>
          </p:cNvPr>
          <p:cNvSpPr txBox="1">
            <a:spLocks/>
          </p:cNvSpPr>
          <p:nvPr/>
        </p:nvSpPr>
        <p:spPr bwMode="auto">
          <a:xfrm>
            <a:off x="1847528" y="1124744"/>
            <a:ext cx="84249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1200" dirty="0">
                <a:hlinkClick r:id="rId5"/>
              </a:rPr>
              <a:t>https://www.cdc.gov/mmwr/volumes/70/wr/mm7037e1.htm?s_cid=mm7037e1_w</a:t>
            </a:r>
            <a:endParaRPr lang="en-CA" sz="1200" dirty="0"/>
          </a:p>
          <a:p>
            <a:pPr marL="0" indent="0">
              <a:buNone/>
            </a:pPr>
            <a:endParaRPr lang="en-CA" sz="1200" dirty="0"/>
          </a:p>
        </p:txBody>
      </p:sp>
      <p:sp>
        <p:nvSpPr>
          <p:cNvPr id="7" name="Content Placeholder 2">
            <a:extLst>
              <a:ext uri="{FF2B5EF4-FFF2-40B4-BE49-F238E27FC236}">
                <a16:creationId xmlns:a16="http://schemas.microsoft.com/office/drawing/2014/main" id="{EC3C0C8A-5FA7-4551-A41A-65AF1FCA4BB3}"/>
              </a:ext>
            </a:extLst>
          </p:cNvPr>
          <p:cNvSpPr txBox="1">
            <a:spLocks/>
          </p:cNvSpPr>
          <p:nvPr/>
        </p:nvSpPr>
        <p:spPr bwMode="auto">
          <a:xfrm>
            <a:off x="1644735" y="2924948"/>
            <a:ext cx="90360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i) Suppose a random person selected got covid, what is the probability that they were vaccinated?</a:t>
            </a:r>
          </a:p>
        </p:txBody>
      </p:sp>
      <p:sp>
        <p:nvSpPr>
          <p:cNvPr id="8" name="Content Placeholder 2">
            <a:extLst>
              <a:ext uri="{FF2B5EF4-FFF2-40B4-BE49-F238E27FC236}">
                <a16:creationId xmlns:a16="http://schemas.microsoft.com/office/drawing/2014/main" id="{D0FE8BC9-797A-4FD1-8300-6F1E58D8A743}"/>
              </a:ext>
            </a:extLst>
          </p:cNvPr>
          <p:cNvSpPr txBox="1">
            <a:spLocks/>
          </p:cNvSpPr>
          <p:nvPr/>
        </p:nvSpPr>
        <p:spPr bwMode="auto">
          <a:xfrm>
            <a:off x="1640438" y="3861048"/>
            <a:ext cx="903605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ii) Suppose a random person selected was hospitalized with covid, what is the probability that they were not vaccinated?</a:t>
            </a:r>
          </a:p>
        </p:txBody>
      </p:sp>
      <p:sp>
        <p:nvSpPr>
          <p:cNvPr id="9" name="Content Placeholder 2">
            <a:extLst>
              <a:ext uri="{FF2B5EF4-FFF2-40B4-BE49-F238E27FC236}">
                <a16:creationId xmlns:a16="http://schemas.microsoft.com/office/drawing/2014/main" id="{C687986F-7B35-482D-8367-20013B542858}"/>
              </a:ext>
            </a:extLst>
          </p:cNvPr>
          <p:cNvSpPr txBox="1">
            <a:spLocks/>
          </p:cNvSpPr>
          <p:nvPr/>
        </p:nvSpPr>
        <p:spPr bwMode="auto">
          <a:xfrm>
            <a:off x="1631506" y="4797152"/>
            <a:ext cx="903605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iii) Suppose a random person selected died due to covid, what is the probability that they were not vaccinated?</a:t>
            </a:r>
          </a:p>
        </p:txBody>
      </p:sp>
      <p:sp>
        <p:nvSpPr>
          <p:cNvPr id="10" name="Content Placeholder 2">
            <a:extLst>
              <a:ext uri="{FF2B5EF4-FFF2-40B4-BE49-F238E27FC236}">
                <a16:creationId xmlns:a16="http://schemas.microsoft.com/office/drawing/2014/main" id="{E28860E1-2626-4966-B916-80F0C2593D43}"/>
              </a:ext>
            </a:extLst>
          </p:cNvPr>
          <p:cNvSpPr txBox="1">
            <a:spLocks/>
          </p:cNvSpPr>
          <p:nvPr/>
        </p:nvSpPr>
        <p:spPr bwMode="auto">
          <a:xfrm>
            <a:off x="1631506" y="5805264"/>
            <a:ext cx="903605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iv) Is this data strong evidence that vaccination helps prevents covid cases, hospitalization and deaths due to covid?</a:t>
            </a:r>
          </a:p>
        </p:txBody>
      </p:sp>
    </p:spTree>
    <p:custDataLst>
      <p:tags r:id="rId1"/>
    </p:custDataLst>
    <p:extLst>
      <p:ext uri="{BB962C8B-B14F-4D97-AF65-F5344CB8AC3E}">
        <p14:creationId xmlns:p14="http://schemas.microsoft.com/office/powerpoint/2010/main" val="398551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71832-0C2B-4DA6-BC6F-FE52F113E173}"/>
              </a:ext>
            </a:extLst>
          </p:cNvPr>
          <p:cNvSpPr>
            <a:spLocks noGrp="1"/>
          </p:cNvSpPr>
          <p:nvPr>
            <p:ph sz="quarter" idx="1"/>
          </p:nvPr>
        </p:nvSpPr>
        <p:spPr>
          <a:xfrm>
            <a:off x="1847528" y="260648"/>
            <a:ext cx="8507288" cy="4873752"/>
          </a:xfrm>
        </p:spPr>
        <p:txBody>
          <a:bodyPr/>
          <a:lstStyle/>
          <a:p>
            <a:pPr marL="0" indent="0">
              <a:buNone/>
            </a:pPr>
            <a:r>
              <a:rPr lang="en-CA" sz="2100" dirty="0">
                <a:solidFill>
                  <a:srgbClr val="4D4D4D"/>
                </a:solidFill>
                <a:latin typeface="ff-quadraat-web-pro"/>
              </a:rPr>
              <a:t>The trial enrolled 30,415 participants; 15,209 were assigned to receive the mRNA-1273 vaccine, and 15,206 to receive placebo. More than 96% of participants received both injections, 2.3% had evidence of SARS-CoV-2 infection at baseline, and the median follow-up was 5.3 months in the blinded phase. </a:t>
            </a:r>
            <a:r>
              <a:rPr lang="en-CA" sz="2100" b="1" dirty="0">
                <a:solidFill>
                  <a:srgbClr val="4D4D4D"/>
                </a:solidFill>
                <a:latin typeface="ff-quadraat-web-pro"/>
              </a:rPr>
              <a:t>Vaccine efficacy in preventing Covid-19 illness was 93.2%</a:t>
            </a:r>
            <a:r>
              <a:rPr lang="en-CA" sz="2100" dirty="0">
                <a:solidFill>
                  <a:srgbClr val="4D4D4D"/>
                </a:solidFill>
                <a:latin typeface="ff-quadraat-web-pro"/>
              </a:rPr>
              <a:t> (95% confidence interval [CI], 91.0 to 94.8), with 55 confirmed cases in the mRNA-1273 group (9.6 per 1000 person-years; 95% CI, 7.2 to 12.5) and 744 in the placebo group (136.6 per 1000 person-years; 95% CI, 127.0 to 146.8). </a:t>
            </a:r>
            <a:r>
              <a:rPr lang="en-CA" sz="2100" b="1" dirty="0">
                <a:solidFill>
                  <a:srgbClr val="4D4D4D"/>
                </a:solidFill>
                <a:latin typeface="ff-quadraat-web-pro"/>
              </a:rPr>
              <a:t>The efficacy in preventing severe disease was 98.2% </a:t>
            </a:r>
            <a:r>
              <a:rPr lang="en-CA" sz="2100" dirty="0">
                <a:solidFill>
                  <a:srgbClr val="4D4D4D"/>
                </a:solidFill>
                <a:latin typeface="ff-quadraat-web-pro"/>
              </a:rPr>
              <a:t>(95% CI, 92.8 to 99.6), with 2 cases in the mRNA-1273 group and 106 in the placebo group, and the efficacy in preventing asymptomatic infection starting 14 days after the second injection was 63.0% (95% CI, 56.6 to 68.5), with 214 cases in the mRNA-1273 group and 498 in the placebo group. Vaccine efficacy was consistent across ethnic and racial groups, age groups, and participants with coexisting conditions. No safety concerns were identified.</a:t>
            </a:r>
            <a:endParaRPr lang="en-CA" sz="2100" dirty="0"/>
          </a:p>
        </p:txBody>
      </p:sp>
      <p:sp>
        <p:nvSpPr>
          <p:cNvPr id="5" name="TextBox 4">
            <a:extLst>
              <a:ext uri="{FF2B5EF4-FFF2-40B4-BE49-F238E27FC236}">
                <a16:creationId xmlns:a16="http://schemas.microsoft.com/office/drawing/2014/main" id="{D9D5B2C8-85D0-47A4-B757-6B410823D22E}"/>
              </a:ext>
            </a:extLst>
          </p:cNvPr>
          <p:cNvSpPr txBox="1"/>
          <p:nvPr/>
        </p:nvSpPr>
        <p:spPr>
          <a:xfrm>
            <a:off x="1703512" y="5805265"/>
            <a:ext cx="8820472" cy="369332"/>
          </a:xfrm>
          <a:prstGeom prst="rect">
            <a:avLst/>
          </a:prstGeom>
          <a:noFill/>
        </p:spPr>
        <p:txBody>
          <a:bodyPr wrap="square">
            <a:spAutoFit/>
          </a:bodyPr>
          <a:lstStyle/>
          <a:p>
            <a:r>
              <a:rPr lang="en-CA" dirty="0"/>
              <a:t>https://www.nejm.org/doi/full/10.1056/NEJMoa2113017#article_references</a:t>
            </a:r>
          </a:p>
        </p:txBody>
      </p:sp>
    </p:spTree>
    <p:custDataLst>
      <p:tags r:id="rId1"/>
    </p:custDataLst>
    <p:extLst>
      <p:ext uri="{BB962C8B-B14F-4D97-AF65-F5344CB8AC3E}">
        <p14:creationId xmlns:p14="http://schemas.microsoft.com/office/powerpoint/2010/main" val="324733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42A4E-6AF8-464A-8BB4-FAF708406D34}"/>
              </a:ext>
            </a:extLst>
          </p:cNvPr>
          <p:cNvPicPr>
            <a:picLocks noChangeAspect="1"/>
          </p:cNvPicPr>
          <p:nvPr/>
        </p:nvPicPr>
        <p:blipFill>
          <a:blip r:embed="rId4"/>
          <a:stretch>
            <a:fillRect/>
          </a:stretch>
        </p:blipFill>
        <p:spPr>
          <a:xfrm>
            <a:off x="1631506" y="116632"/>
            <a:ext cx="8620219" cy="3312368"/>
          </a:xfrm>
          <a:prstGeom prst="rect">
            <a:avLst/>
          </a:prstGeom>
        </p:spPr>
      </p:pic>
    </p:spTree>
    <p:custDataLst>
      <p:tags r:id="rId1"/>
    </p:custDataLst>
    <p:extLst>
      <p:ext uri="{BB962C8B-B14F-4D97-AF65-F5344CB8AC3E}">
        <p14:creationId xmlns:p14="http://schemas.microsoft.com/office/powerpoint/2010/main" val="374608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DAE8-68C9-49F8-B549-9363ECD4B38D}"/>
              </a:ext>
            </a:extLst>
          </p:cNvPr>
          <p:cNvSpPr>
            <a:spLocks noGrp="1"/>
          </p:cNvSpPr>
          <p:nvPr>
            <p:ph type="title"/>
          </p:nvPr>
        </p:nvSpPr>
        <p:spPr>
          <a:xfrm>
            <a:off x="609600" y="44624"/>
            <a:ext cx="9956800" cy="562074"/>
          </a:xfrm>
        </p:spPr>
        <p:txBody>
          <a:bodyPr/>
          <a:lstStyle/>
          <a:p>
            <a:r>
              <a:rPr lang="en-US" dirty="0"/>
              <a:t>What is Independence? </a:t>
            </a:r>
          </a:p>
        </p:txBody>
      </p:sp>
      <p:sp>
        <p:nvSpPr>
          <p:cNvPr id="3" name="Content Placeholder 2">
            <a:extLst>
              <a:ext uri="{FF2B5EF4-FFF2-40B4-BE49-F238E27FC236}">
                <a16:creationId xmlns:a16="http://schemas.microsoft.com/office/drawing/2014/main" id="{30F8C0A2-4D40-F630-86A1-835AB7B048C6}"/>
              </a:ext>
            </a:extLst>
          </p:cNvPr>
          <p:cNvSpPr>
            <a:spLocks noGrp="1"/>
          </p:cNvSpPr>
          <p:nvPr>
            <p:ph sz="quarter" idx="1"/>
          </p:nvPr>
        </p:nvSpPr>
        <p:spPr>
          <a:xfrm>
            <a:off x="263352" y="606697"/>
            <a:ext cx="11593288" cy="2440211"/>
          </a:xfrm>
        </p:spPr>
        <p:txBody>
          <a:bodyPr/>
          <a:lstStyle/>
          <a:p>
            <a:r>
              <a:rPr lang="en-US" dirty="0"/>
              <a:t>An example between two variables that are independent amongst men [30-45] is being “obese” and being “color blind”</a:t>
            </a:r>
          </a:p>
          <a:p>
            <a:r>
              <a:rPr lang="en-US" dirty="0"/>
              <a:t>When two variables are independent, the ratios with or without the 2</a:t>
            </a:r>
            <a:r>
              <a:rPr lang="en-US" baseline="30000" dirty="0"/>
              <a:t>nd</a:t>
            </a:r>
            <a:r>
              <a:rPr lang="en-US" dirty="0"/>
              <a:t> variable will stay the same</a:t>
            </a:r>
          </a:p>
        </p:txBody>
      </p:sp>
      <p:grpSp>
        <p:nvGrpSpPr>
          <p:cNvPr id="17" name="Group 16">
            <a:extLst>
              <a:ext uri="{FF2B5EF4-FFF2-40B4-BE49-F238E27FC236}">
                <a16:creationId xmlns:a16="http://schemas.microsoft.com/office/drawing/2014/main" id="{1FCC6CAB-1135-16D6-8D92-B617323DE8CE}"/>
              </a:ext>
            </a:extLst>
          </p:cNvPr>
          <p:cNvGrpSpPr/>
          <p:nvPr/>
        </p:nvGrpSpPr>
        <p:grpSpPr>
          <a:xfrm>
            <a:off x="479376" y="2482971"/>
            <a:ext cx="5303642" cy="3208557"/>
            <a:chOff x="479376" y="1948635"/>
            <a:chExt cx="5303642" cy="3208557"/>
          </a:xfrm>
        </p:grpSpPr>
        <p:grpSp>
          <p:nvGrpSpPr>
            <p:cNvPr id="12" name="Group 11">
              <a:extLst>
                <a:ext uri="{FF2B5EF4-FFF2-40B4-BE49-F238E27FC236}">
                  <a16:creationId xmlns:a16="http://schemas.microsoft.com/office/drawing/2014/main" id="{C6291041-3DF5-F811-3288-868AF7193750}"/>
                </a:ext>
              </a:extLst>
            </p:cNvPr>
            <p:cNvGrpSpPr/>
            <p:nvPr/>
          </p:nvGrpSpPr>
          <p:grpSpPr>
            <a:xfrm>
              <a:off x="742458" y="2420888"/>
              <a:ext cx="5040560" cy="2736304"/>
              <a:chOff x="767408" y="1196752"/>
              <a:chExt cx="5040560" cy="2736304"/>
            </a:xfrm>
          </p:grpSpPr>
          <p:cxnSp>
            <p:nvCxnSpPr>
              <p:cNvPr id="5" name="Straight Connector 4">
                <a:extLst>
                  <a:ext uri="{FF2B5EF4-FFF2-40B4-BE49-F238E27FC236}">
                    <a16:creationId xmlns:a16="http://schemas.microsoft.com/office/drawing/2014/main" id="{0E4EC2E9-9A04-F68B-FCFD-ED6822CB52B8}"/>
                  </a:ext>
                </a:extLst>
              </p:cNvPr>
              <p:cNvCxnSpPr/>
              <p:nvPr/>
            </p:nvCxnSpPr>
            <p:spPr>
              <a:xfrm>
                <a:off x="2207568" y="1196752"/>
                <a:ext cx="0" cy="2736304"/>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A00FB30-E9A8-8DC3-4A42-DA7C5EB6A632}"/>
                  </a:ext>
                </a:extLst>
              </p:cNvPr>
              <p:cNvCxnSpPr/>
              <p:nvPr/>
            </p:nvCxnSpPr>
            <p:spPr>
              <a:xfrm>
                <a:off x="4007768" y="1196752"/>
                <a:ext cx="0" cy="2736304"/>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576039-E4A7-28A6-2102-3A655A22156E}"/>
                  </a:ext>
                </a:extLst>
              </p:cNvPr>
              <p:cNvCxnSpPr/>
              <p:nvPr/>
            </p:nvCxnSpPr>
            <p:spPr>
              <a:xfrm>
                <a:off x="5735960" y="1196752"/>
                <a:ext cx="0" cy="2736304"/>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D96B475-16C1-4E91-EBEB-849E26700FD8}"/>
                  </a:ext>
                </a:extLst>
              </p:cNvPr>
              <p:cNvCxnSpPr>
                <a:cxnSpLocks/>
              </p:cNvCxnSpPr>
              <p:nvPr/>
            </p:nvCxnSpPr>
            <p:spPr>
              <a:xfrm>
                <a:off x="767408" y="3933056"/>
                <a:ext cx="504056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D45EC30-252B-5F85-C03C-4BB834B66B69}"/>
                  </a:ext>
                </a:extLst>
              </p:cNvPr>
              <p:cNvCxnSpPr>
                <a:cxnSpLocks/>
              </p:cNvCxnSpPr>
              <p:nvPr/>
            </p:nvCxnSpPr>
            <p:spPr>
              <a:xfrm>
                <a:off x="767408" y="2708920"/>
                <a:ext cx="504056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B238EC9-CC78-42CE-58E3-6983F3FF970B}"/>
                  </a:ext>
                </a:extLst>
              </p:cNvPr>
              <p:cNvCxnSpPr>
                <a:cxnSpLocks/>
              </p:cNvCxnSpPr>
              <p:nvPr/>
            </p:nvCxnSpPr>
            <p:spPr>
              <a:xfrm>
                <a:off x="767408" y="1484784"/>
                <a:ext cx="5040560"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DDDD8CAA-320E-68DD-0154-9B22DB72C382}"/>
                </a:ext>
              </a:extLst>
            </p:cNvPr>
            <p:cNvSpPr txBox="1"/>
            <p:nvPr/>
          </p:nvSpPr>
          <p:spPr>
            <a:xfrm>
              <a:off x="2238503" y="1980709"/>
              <a:ext cx="1501123" cy="800219"/>
            </a:xfrm>
            <a:prstGeom prst="rect">
              <a:avLst/>
            </a:prstGeom>
            <a:noFill/>
          </p:spPr>
          <p:txBody>
            <a:bodyPr wrap="square" rtlCol="0">
              <a:spAutoFit/>
            </a:bodyPr>
            <a:lstStyle/>
            <a:p>
              <a:pPr algn="ctr"/>
              <a:r>
                <a:rPr lang="en-US" sz="2300" dirty="0"/>
                <a:t>Color Blind</a:t>
              </a:r>
            </a:p>
          </p:txBody>
        </p:sp>
        <p:sp>
          <p:nvSpPr>
            <p:cNvPr id="14" name="TextBox 13">
              <a:extLst>
                <a:ext uri="{FF2B5EF4-FFF2-40B4-BE49-F238E27FC236}">
                  <a16:creationId xmlns:a16="http://schemas.microsoft.com/office/drawing/2014/main" id="{075D9DEE-C12C-A48B-6EA3-3AE21DA91A86}"/>
                </a:ext>
              </a:extLst>
            </p:cNvPr>
            <p:cNvSpPr txBox="1"/>
            <p:nvPr/>
          </p:nvSpPr>
          <p:spPr>
            <a:xfrm>
              <a:off x="4014255" y="1948635"/>
              <a:ext cx="1728192" cy="800219"/>
            </a:xfrm>
            <a:prstGeom prst="rect">
              <a:avLst/>
            </a:prstGeom>
            <a:noFill/>
          </p:spPr>
          <p:txBody>
            <a:bodyPr wrap="square" rtlCol="0">
              <a:spAutoFit/>
            </a:bodyPr>
            <a:lstStyle/>
            <a:p>
              <a:pPr algn="ctr"/>
              <a:r>
                <a:rPr lang="en-US" sz="2300" dirty="0"/>
                <a:t>Not Color Blind</a:t>
              </a:r>
            </a:p>
          </p:txBody>
        </p:sp>
        <p:sp>
          <p:nvSpPr>
            <p:cNvPr id="15" name="TextBox 14">
              <a:extLst>
                <a:ext uri="{FF2B5EF4-FFF2-40B4-BE49-F238E27FC236}">
                  <a16:creationId xmlns:a16="http://schemas.microsoft.com/office/drawing/2014/main" id="{65C1E9D3-49BC-7D50-A240-848FDE0BA88E}"/>
                </a:ext>
              </a:extLst>
            </p:cNvPr>
            <p:cNvSpPr txBox="1"/>
            <p:nvPr/>
          </p:nvSpPr>
          <p:spPr>
            <a:xfrm>
              <a:off x="634437" y="2972852"/>
              <a:ext cx="1501123" cy="600164"/>
            </a:xfrm>
            <a:prstGeom prst="rect">
              <a:avLst/>
            </a:prstGeom>
            <a:noFill/>
          </p:spPr>
          <p:txBody>
            <a:bodyPr wrap="square" rtlCol="0">
              <a:spAutoFit/>
            </a:bodyPr>
            <a:lstStyle/>
            <a:p>
              <a:pPr algn="ctr"/>
              <a:r>
                <a:rPr lang="en-US" sz="3300" dirty="0"/>
                <a:t>Obese</a:t>
              </a:r>
            </a:p>
          </p:txBody>
        </p:sp>
        <p:sp>
          <p:nvSpPr>
            <p:cNvPr id="16" name="TextBox 15">
              <a:extLst>
                <a:ext uri="{FF2B5EF4-FFF2-40B4-BE49-F238E27FC236}">
                  <a16:creationId xmlns:a16="http://schemas.microsoft.com/office/drawing/2014/main" id="{0532F7C9-EE30-1720-869E-16ED36FFDF84}"/>
                </a:ext>
              </a:extLst>
            </p:cNvPr>
            <p:cNvSpPr txBox="1"/>
            <p:nvPr/>
          </p:nvSpPr>
          <p:spPr>
            <a:xfrm>
              <a:off x="479376" y="4005064"/>
              <a:ext cx="1728192" cy="1107996"/>
            </a:xfrm>
            <a:prstGeom prst="rect">
              <a:avLst/>
            </a:prstGeom>
            <a:noFill/>
          </p:spPr>
          <p:txBody>
            <a:bodyPr wrap="square" rtlCol="0">
              <a:spAutoFit/>
            </a:bodyPr>
            <a:lstStyle/>
            <a:p>
              <a:pPr algn="ctr"/>
              <a:r>
                <a:rPr lang="en-US" sz="3300" dirty="0"/>
                <a:t>Not Obese</a:t>
              </a:r>
            </a:p>
          </p:txBody>
        </p:sp>
      </p:grpSp>
      <p:sp>
        <p:nvSpPr>
          <p:cNvPr id="18" name="TextBox 17">
            <a:extLst>
              <a:ext uri="{FF2B5EF4-FFF2-40B4-BE49-F238E27FC236}">
                <a16:creationId xmlns:a16="http://schemas.microsoft.com/office/drawing/2014/main" id="{1037DD11-70DF-70A0-6D42-E9647F36814E}"/>
              </a:ext>
            </a:extLst>
          </p:cNvPr>
          <p:cNvSpPr txBox="1"/>
          <p:nvPr/>
        </p:nvSpPr>
        <p:spPr>
          <a:xfrm>
            <a:off x="2347813" y="3512363"/>
            <a:ext cx="1291600" cy="600164"/>
          </a:xfrm>
          <a:prstGeom prst="rect">
            <a:avLst/>
          </a:prstGeom>
          <a:noFill/>
        </p:spPr>
        <p:txBody>
          <a:bodyPr wrap="square" rtlCol="0">
            <a:spAutoFit/>
          </a:bodyPr>
          <a:lstStyle/>
          <a:p>
            <a:pPr algn="ctr"/>
            <a:r>
              <a:rPr lang="en-US" sz="3300" dirty="0"/>
              <a:t>55</a:t>
            </a:r>
          </a:p>
        </p:txBody>
      </p:sp>
      <p:sp>
        <p:nvSpPr>
          <p:cNvPr id="19" name="TextBox 18">
            <a:extLst>
              <a:ext uri="{FF2B5EF4-FFF2-40B4-BE49-F238E27FC236}">
                <a16:creationId xmlns:a16="http://schemas.microsoft.com/office/drawing/2014/main" id="{AE252584-79ED-D3AA-DA9E-55100AD375B9}"/>
              </a:ext>
            </a:extLst>
          </p:cNvPr>
          <p:cNvSpPr txBox="1"/>
          <p:nvPr/>
        </p:nvSpPr>
        <p:spPr>
          <a:xfrm>
            <a:off x="2351584" y="4783230"/>
            <a:ext cx="1291600" cy="600164"/>
          </a:xfrm>
          <a:prstGeom prst="rect">
            <a:avLst/>
          </a:prstGeom>
          <a:noFill/>
        </p:spPr>
        <p:txBody>
          <a:bodyPr wrap="square" rtlCol="0">
            <a:spAutoFit/>
          </a:bodyPr>
          <a:lstStyle/>
          <a:p>
            <a:pPr algn="ctr"/>
            <a:r>
              <a:rPr lang="en-US" sz="3300" dirty="0"/>
              <a:t>113</a:t>
            </a:r>
          </a:p>
        </p:txBody>
      </p:sp>
      <p:sp>
        <p:nvSpPr>
          <p:cNvPr id="20" name="TextBox 19">
            <a:extLst>
              <a:ext uri="{FF2B5EF4-FFF2-40B4-BE49-F238E27FC236}">
                <a16:creationId xmlns:a16="http://schemas.microsoft.com/office/drawing/2014/main" id="{5B3BE26B-69C9-C44A-2E87-9D783EC5D6E2}"/>
              </a:ext>
            </a:extLst>
          </p:cNvPr>
          <p:cNvSpPr txBox="1"/>
          <p:nvPr/>
        </p:nvSpPr>
        <p:spPr>
          <a:xfrm>
            <a:off x="4156328" y="3487086"/>
            <a:ext cx="1291600" cy="600164"/>
          </a:xfrm>
          <a:prstGeom prst="rect">
            <a:avLst/>
          </a:prstGeom>
          <a:noFill/>
        </p:spPr>
        <p:txBody>
          <a:bodyPr wrap="square" rtlCol="0">
            <a:spAutoFit/>
          </a:bodyPr>
          <a:lstStyle/>
          <a:p>
            <a:pPr algn="ctr"/>
            <a:r>
              <a:rPr lang="en-US" sz="3300" dirty="0"/>
              <a:t>685</a:t>
            </a:r>
          </a:p>
        </p:txBody>
      </p:sp>
      <p:sp>
        <p:nvSpPr>
          <p:cNvPr id="21" name="TextBox 20">
            <a:extLst>
              <a:ext uri="{FF2B5EF4-FFF2-40B4-BE49-F238E27FC236}">
                <a16:creationId xmlns:a16="http://schemas.microsoft.com/office/drawing/2014/main" id="{3206BD98-3A09-1D20-C736-493EE51091DE}"/>
              </a:ext>
            </a:extLst>
          </p:cNvPr>
          <p:cNvSpPr txBox="1"/>
          <p:nvPr/>
        </p:nvSpPr>
        <p:spPr>
          <a:xfrm>
            <a:off x="4196237" y="4812040"/>
            <a:ext cx="1291600" cy="600164"/>
          </a:xfrm>
          <a:prstGeom prst="rect">
            <a:avLst/>
          </a:prstGeom>
          <a:noFill/>
        </p:spPr>
        <p:txBody>
          <a:bodyPr wrap="square" rtlCol="0">
            <a:spAutoFit/>
          </a:bodyPr>
          <a:lstStyle/>
          <a:p>
            <a:pPr algn="ctr"/>
            <a:r>
              <a:rPr lang="en-US" sz="3300" dirty="0"/>
              <a:t>1410</a:t>
            </a:r>
          </a:p>
        </p:txBody>
      </p:sp>
      <p:sp>
        <p:nvSpPr>
          <p:cNvPr id="22" name="Rectangle 21">
            <a:extLst>
              <a:ext uri="{FF2B5EF4-FFF2-40B4-BE49-F238E27FC236}">
                <a16:creationId xmlns:a16="http://schemas.microsoft.com/office/drawing/2014/main" id="{C694F0BD-687B-7F1F-5544-71593CAEEA0A}"/>
              </a:ext>
            </a:extLst>
          </p:cNvPr>
          <p:cNvSpPr/>
          <p:nvPr/>
        </p:nvSpPr>
        <p:spPr>
          <a:xfrm>
            <a:off x="551388" y="3271062"/>
            <a:ext cx="5112564" cy="1107996"/>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F23C9ED-292F-62FD-9C43-63A293A8C4D0}"/>
              </a:ext>
            </a:extLst>
          </p:cNvPr>
          <p:cNvSpPr txBox="1"/>
          <p:nvPr/>
        </p:nvSpPr>
        <p:spPr>
          <a:xfrm>
            <a:off x="6192959" y="1974850"/>
            <a:ext cx="4943601" cy="800219"/>
          </a:xfrm>
          <a:prstGeom prst="rect">
            <a:avLst/>
          </a:prstGeom>
          <a:noFill/>
        </p:spPr>
        <p:txBody>
          <a:bodyPr wrap="square" rtlCol="0">
            <a:spAutoFit/>
          </a:bodyPr>
          <a:lstStyle/>
          <a:p>
            <a:r>
              <a:rPr lang="en-US" sz="2300" dirty="0">
                <a:solidFill>
                  <a:srgbClr val="FF0000"/>
                </a:solidFill>
              </a:rPr>
              <a:t>Amongst all the men that were obese, 7.4% were color blind</a:t>
            </a:r>
          </a:p>
        </p:txBody>
      </p:sp>
      <p:graphicFrame>
        <p:nvGraphicFramePr>
          <p:cNvPr id="24" name="Object 23">
            <a:extLst>
              <a:ext uri="{FF2B5EF4-FFF2-40B4-BE49-F238E27FC236}">
                <a16:creationId xmlns:a16="http://schemas.microsoft.com/office/drawing/2014/main" id="{15CF31D5-3920-06F4-0E48-DC91A2383726}"/>
              </a:ext>
            </a:extLst>
          </p:cNvPr>
          <p:cNvGraphicFramePr>
            <a:graphicFrameLocks noChangeAspect="1"/>
          </p:cNvGraphicFramePr>
          <p:nvPr>
            <p:extLst>
              <p:ext uri="{D42A27DB-BD31-4B8C-83A1-F6EECF244321}">
                <p14:modId xmlns:p14="http://schemas.microsoft.com/office/powerpoint/2010/main" val="2887120546"/>
              </p:ext>
            </p:extLst>
          </p:nvPr>
        </p:nvGraphicFramePr>
        <p:xfrm>
          <a:off x="6728979" y="2881328"/>
          <a:ext cx="1564460" cy="723855"/>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24" name="Object 23">
                        <a:extLst>
                          <a:ext uri="{FF2B5EF4-FFF2-40B4-BE49-F238E27FC236}">
                            <a16:creationId xmlns:a16="http://schemas.microsoft.com/office/drawing/2014/main" id="{15CF31D5-3920-06F4-0E48-DC91A2383726}"/>
                          </a:ext>
                        </a:extLst>
                      </p:cNvPr>
                      <p:cNvPicPr/>
                      <p:nvPr/>
                    </p:nvPicPr>
                    <p:blipFill>
                      <a:blip r:embed="rId3"/>
                      <a:stretch>
                        <a:fillRect/>
                      </a:stretch>
                    </p:blipFill>
                    <p:spPr>
                      <a:xfrm>
                        <a:off x="6728979" y="2881328"/>
                        <a:ext cx="1564460" cy="72385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7F9BE1F-CFDD-1C84-1324-E6688205AAE6}"/>
              </a:ext>
            </a:extLst>
          </p:cNvPr>
          <p:cNvGraphicFramePr>
            <a:graphicFrameLocks noChangeAspect="1"/>
          </p:cNvGraphicFramePr>
          <p:nvPr>
            <p:extLst>
              <p:ext uri="{D42A27DB-BD31-4B8C-83A1-F6EECF244321}">
                <p14:modId xmlns:p14="http://schemas.microsoft.com/office/powerpoint/2010/main" val="580050110"/>
              </p:ext>
            </p:extLst>
          </p:nvPr>
        </p:nvGraphicFramePr>
        <p:xfrm>
          <a:off x="8303703" y="2881328"/>
          <a:ext cx="769937" cy="723900"/>
        </p:xfrm>
        <a:graphic>
          <a:graphicData uri="http://schemas.openxmlformats.org/presentationml/2006/ole">
            <mc:AlternateContent xmlns:mc="http://schemas.openxmlformats.org/markup-compatibility/2006">
              <mc:Choice xmlns:v="urn:schemas-microsoft-com:vml" Requires="v">
                <p:oleObj name="Equation" r:id="rId4" imgW="419040" imgH="393480" progId="Equation.DSMT4">
                  <p:embed/>
                </p:oleObj>
              </mc:Choice>
              <mc:Fallback>
                <p:oleObj name="Equation" r:id="rId4" imgW="419040" imgH="393480" progId="Equation.DSMT4">
                  <p:embed/>
                  <p:pic>
                    <p:nvPicPr>
                      <p:cNvPr id="25" name="Object 24">
                        <a:extLst>
                          <a:ext uri="{FF2B5EF4-FFF2-40B4-BE49-F238E27FC236}">
                            <a16:creationId xmlns:a16="http://schemas.microsoft.com/office/drawing/2014/main" id="{F7F9BE1F-CFDD-1C84-1324-E6688205AAE6}"/>
                          </a:ext>
                        </a:extLst>
                      </p:cNvPr>
                      <p:cNvPicPr/>
                      <p:nvPr/>
                    </p:nvPicPr>
                    <p:blipFill>
                      <a:blip r:embed="rId5"/>
                      <a:stretch>
                        <a:fillRect/>
                      </a:stretch>
                    </p:blipFill>
                    <p:spPr>
                      <a:xfrm>
                        <a:off x="8303703" y="2881328"/>
                        <a:ext cx="769937" cy="7239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E74FBF36-B1CB-25B1-0432-0968FE178983}"/>
              </a:ext>
            </a:extLst>
          </p:cNvPr>
          <p:cNvGraphicFramePr>
            <a:graphicFrameLocks noChangeAspect="1"/>
          </p:cNvGraphicFramePr>
          <p:nvPr>
            <p:extLst>
              <p:ext uri="{D42A27DB-BD31-4B8C-83A1-F6EECF244321}">
                <p14:modId xmlns:p14="http://schemas.microsoft.com/office/powerpoint/2010/main" val="4220874505"/>
              </p:ext>
            </p:extLst>
          </p:nvPr>
        </p:nvGraphicFramePr>
        <p:xfrm>
          <a:off x="9073640" y="3018475"/>
          <a:ext cx="1217738" cy="449559"/>
        </p:xfrm>
        <a:graphic>
          <a:graphicData uri="http://schemas.openxmlformats.org/presentationml/2006/ole">
            <mc:AlternateContent xmlns:mc="http://schemas.openxmlformats.org/markup-compatibility/2006">
              <mc:Choice xmlns:v="urn:schemas-microsoft-com:vml" Requires="v">
                <p:oleObj name="Equation" r:id="rId6" imgW="482400" imgH="177480" progId="Equation.DSMT4">
                  <p:embed/>
                </p:oleObj>
              </mc:Choice>
              <mc:Fallback>
                <p:oleObj name="Equation" r:id="rId6" imgW="482400" imgH="177480" progId="Equation.DSMT4">
                  <p:embed/>
                  <p:pic>
                    <p:nvPicPr>
                      <p:cNvPr id="26" name="Object 25">
                        <a:extLst>
                          <a:ext uri="{FF2B5EF4-FFF2-40B4-BE49-F238E27FC236}">
                            <a16:creationId xmlns:a16="http://schemas.microsoft.com/office/drawing/2014/main" id="{E74FBF36-B1CB-25B1-0432-0968FE178983}"/>
                          </a:ext>
                        </a:extLst>
                      </p:cNvPr>
                      <p:cNvPicPr/>
                      <p:nvPr/>
                    </p:nvPicPr>
                    <p:blipFill>
                      <a:blip r:embed="rId7"/>
                      <a:stretch>
                        <a:fillRect/>
                      </a:stretch>
                    </p:blipFill>
                    <p:spPr>
                      <a:xfrm>
                        <a:off x="9073640" y="3018475"/>
                        <a:ext cx="1217738" cy="449559"/>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07D0B87F-49B7-1A76-2747-2DB349F122E3}"/>
              </a:ext>
            </a:extLst>
          </p:cNvPr>
          <p:cNvSpPr/>
          <p:nvPr/>
        </p:nvSpPr>
        <p:spPr>
          <a:xfrm>
            <a:off x="526132" y="4529314"/>
            <a:ext cx="5112564" cy="1107996"/>
          </a:xfrm>
          <a:prstGeom prst="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E051F2-B2C1-02DA-72EE-E16EA8244D23}"/>
              </a:ext>
            </a:extLst>
          </p:cNvPr>
          <p:cNvSpPr txBox="1"/>
          <p:nvPr/>
        </p:nvSpPr>
        <p:spPr>
          <a:xfrm>
            <a:off x="6023993" y="3694979"/>
            <a:ext cx="5616623" cy="800219"/>
          </a:xfrm>
          <a:prstGeom prst="rect">
            <a:avLst/>
          </a:prstGeom>
          <a:noFill/>
        </p:spPr>
        <p:txBody>
          <a:bodyPr wrap="square" rtlCol="0">
            <a:spAutoFit/>
          </a:bodyPr>
          <a:lstStyle/>
          <a:p>
            <a:r>
              <a:rPr lang="en-US" sz="2300" dirty="0">
                <a:solidFill>
                  <a:srgbClr val="FF0000"/>
                </a:solidFill>
              </a:rPr>
              <a:t>Amongst all the men that were NOT obese, also around 7.4% were color blind</a:t>
            </a:r>
          </a:p>
        </p:txBody>
      </p:sp>
      <p:graphicFrame>
        <p:nvGraphicFramePr>
          <p:cNvPr id="33" name="Object 32">
            <a:extLst>
              <a:ext uri="{FF2B5EF4-FFF2-40B4-BE49-F238E27FC236}">
                <a16:creationId xmlns:a16="http://schemas.microsoft.com/office/drawing/2014/main" id="{68E39B1E-16CA-A020-B38B-07BC15896A4C}"/>
              </a:ext>
            </a:extLst>
          </p:cNvPr>
          <p:cNvGraphicFramePr>
            <a:graphicFrameLocks noChangeAspect="1"/>
          </p:cNvGraphicFramePr>
          <p:nvPr>
            <p:extLst>
              <p:ext uri="{D42A27DB-BD31-4B8C-83A1-F6EECF244321}">
                <p14:modId xmlns:p14="http://schemas.microsoft.com/office/powerpoint/2010/main" val="1764717953"/>
              </p:ext>
            </p:extLst>
          </p:nvPr>
        </p:nvGraphicFramePr>
        <p:xfrm>
          <a:off x="6542088" y="4585140"/>
          <a:ext cx="1797050" cy="723900"/>
        </p:xfrm>
        <a:graphic>
          <a:graphicData uri="http://schemas.openxmlformats.org/presentationml/2006/ole">
            <mc:AlternateContent xmlns:mc="http://schemas.openxmlformats.org/markup-compatibility/2006">
              <mc:Choice xmlns:v="urn:schemas-microsoft-com:vml" Requires="v">
                <p:oleObj name="Equation" r:id="rId8" imgW="977760" imgH="393480" progId="Equation.DSMT4">
                  <p:embed/>
                </p:oleObj>
              </mc:Choice>
              <mc:Fallback>
                <p:oleObj name="Equation" r:id="rId8" imgW="977760" imgH="393480" progId="Equation.DSMT4">
                  <p:embed/>
                  <p:pic>
                    <p:nvPicPr>
                      <p:cNvPr id="33" name="Object 32">
                        <a:extLst>
                          <a:ext uri="{FF2B5EF4-FFF2-40B4-BE49-F238E27FC236}">
                            <a16:creationId xmlns:a16="http://schemas.microsoft.com/office/drawing/2014/main" id="{68E39B1E-16CA-A020-B38B-07BC15896A4C}"/>
                          </a:ext>
                        </a:extLst>
                      </p:cNvPr>
                      <p:cNvPicPr/>
                      <p:nvPr/>
                    </p:nvPicPr>
                    <p:blipFill>
                      <a:blip r:embed="rId9"/>
                      <a:stretch>
                        <a:fillRect/>
                      </a:stretch>
                    </p:blipFill>
                    <p:spPr>
                      <a:xfrm>
                        <a:off x="6542088" y="4585140"/>
                        <a:ext cx="1797050" cy="7239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F220EEC8-9540-B30C-7F29-0125D822BA72}"/>
              </a:ext>
            </a:extLst>
          </p:cNvPr>
          <p:cNvGraphicFramePr>
            <a:graphicFrameLocks noChangeAspect="1"/>
          </p:cNvGraphicFramePr>
          <p:nvPr>
            <p:extLst>
              <p:ext uri="{D42A27DB-BD31-4B8C-83A1-F6EECF244321}">
                <p14:modId xmlns:p14="http://schemas.microsoft.com/office/powerpoint/2010/main" val="414548930"/>
              </p:ext>
            </p:extLst>
          </p:nvPr>
        </p:nvGraphicFramePr>
        <p:xfrm>
          <a:off x="8400752" y="4585140"/>
          <a:ext cx="863600" cy="723900"/>
        </p:xfrm>
        <a:graphic>
          <a:graphicData uri="http://schemas.openxmlformats.org/presentationml/2006/ole">
            <mc:AlternateContent xmlns:mc="http://schemas.openxmlformats.org/markup-compatibility/2006">
              <mc:Choice xmlns:v="urn:schemas-microsoft-com:vml" Requires="v">
                <p:oleObj name="Equation" r:id="rId10" imgW="469800" imgH="393480" progId="Equation.DSMT4">
                  <p:embed/>
                </p:oleObj>
              </mc:Choice>
              <mc:Fallback>
                <p:oleObj name="Equation" r:id="rId10" imgW="469800" imgH="393480" progId="Equation.DSMT4">
                  <p:embed/>
                  <p:pic>
                    <p:nvPicPr>
                      <p:cNvPr id="34" name="Object 33">
                        <a:extLst>
                          <a:ext uri="{FF2B5EF4-FFF2-40B4-BE49-F238E27FC236}">
                            <a16:creationId xmlns:a16="http://schemas.microsoft.com/office/drawing/2014/main" id="{F220EEC8-9540-B30C-7F29-0125D822BA72}"/>
                          </a:ext>
                        </a:extLst>
                      </p:cNvPr>
                      <p:cNvPicPr/>
                      <p:nvPr/>
                    </p:nvPicPr>
                    <p:blipFill>
                      <a:blip r:embed="rId11"/>
                      <a:stretch>
                        <a:fillRect/>
                      </a:stretch>
                    </p:blipFill>
                    <p:spPr>
                      <a:xfrm>
                        <a:off x="8400752" y="4585140"/>
                        <a:ext cx="863600" cy="7239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261795D4-F2EA-C864-CCAD-29BA41144685}"/>
              </a:ext>
            </a:extLst>
          </p:cNvPr>
          <p:cNvGraphicFramePr>
            <a:graphicFrameLocks noChangeAspect="1"/>
          </p:cNvGraphicFramePr>
          <p:nvPr>
            <p:extLst>
              <p:ext uri="{D42A27DB-BD31-4B8C-83A1-F6EECF244321}">
                <p14:modId xmlns:p14="http://schemas.microsoft.com/office/powerpoint/2010/main" val="1634682907"/>
              </p:ext>
            </p:extLst>
          </p:nvPr>
        </p:nvGraphicFramePr>
        <p:xfrm>
          <a:off x="9317161" y="4721665"/>
          <a:ext cx="1603375" cy="450850"/>
        </p:xfrm>
        <a:graphic>
          <a:graphicData uri="http://schemas.openxmlformats.org/presentationml/2006/ole">
            <mc:AlternateContent xmlns:mc="http://schemas.openxmlformats.org/markup-compatibility/2006">
              <mc:Choice xmlns:v="urn:schemas-microsoft-com:vml" Requires="v">
                <p:oleObj name="Equation" r:id="rId12" imgW="634680" imgH="177480" progId="Equation.DSMT4">
                  <p:embed/>
                </p:oleObj>
              </mc:Choice>
              <mc:Fallback>
                <p:oleObj name="Equation" r:id="rId12" imgW="634680" imgH="177480" progId="Equation.DSMT4">
                  <p:embed/>
                  <p:pic>
                    <p:nvPicPr>
                      <p:cNvPr id="35" name="Object 34">
                        <a:extLst>
                          <a:ext uri="{FF2B5EF4-FFF2-40B4-BE49-F238E27FC236}">
                            <a16:creationId xmlns:a16="http://schemas.microsoft.com/office/drawing/2014/main" id="{261795D4-F2EA-C864-CCAD-29BA41144685}"/>
                          </a:ext>
                        </a:extLst>
                      </p:cNvPr>
                      <p:cNvPicPr/>
                      <p:nvPr/>
                    </p:nvPicPr>
                    <p:blipFill>
                      <a:blip r:embed="rId13"/>
                      <a:stretch>
                        <a:fillRect/>
                      </a:stretch>
                    </p:blipFill>
                    <p:spPr>
                      <a:xfrm>
                        <a:off x="9317161" y="4721665"/>
                        <a:ext cx="1603375" cy="450850"/>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029F639E-0AC4-3401-E610-F0FD6B617A85}"/>
              </a:ext>
            </a:extLst>
          </p:cNvPr>
          <p:cNvSpPr txBox="1"/>
          <p:nvPr/>
        </p:nvSpPr>
        <p:spPr>
          <a:xfrm>
            <a:off x="6023992" y="5287218"/>
            <a:ext cx="5832645" cy="800219"/>
          </a:xfrm>
          <a:prstGeom prst="rect">
            <a:avLst/>
          </a:prstGeom>
          <a:solidFill>
            <a:schemeClr val="bg1"/>
          </a:solidFill>
        </p:spPr>
        <p:txBody>
          <a:bodyPr wrap="square" rtlCol="0">
            <a:spAutoFit/>
          </a:bodyPr>
          <a:lstStyle/>
          <a:p>
            <a:r>
              <a:rPr lang="en-US" sz="2300" dirty="0">
                <a:solidFill>
                  <a:srgbClr val="FF0000"/>
                </a:solidFill>
              </a:rPr>
              <a:t>In both cases, Obese or Not obese, around 7.4% of men were color blind.  </a:t>
            </a:r>
          </a:p>
        </p:txBody>
      </p:sp>
      <p:sp>
        <p:nvSpPr>
          <p:cNvPr id="37" name="TextBox 36">
            <a:extLst>
              <a:ext uri="{FF2B5EF4-FFF2-40B4-BE49-F238E27FC236}">
                <a16:creationId xmlns:a16="http://schemas.microsoft.com/office/drawing/2014/main" id="{0B2B4D0A-3617-BBF0-8DFA-1A6CD72F6B01}"/>
              </a:ext>
            </a:extLst>
          </p:cNvPr>
          <p:cNvSpPr txBox="1"/>
          <p:nvPr/>
        </p:nvSpPr>
        <p:spPr>
          <a:xfrm>
            <a:off x="335360" y="6007298"/>
            <a:ext cx="11305256" cy="800219"/>
          </a:xfrm>
          <a:prstGeom prst="rect">
            <a:avLst/>
          </a:prstGeom>
          <a:solidFill>
            <a:schemeClr val="bg1"/>
          </a:solidFill>
        </p:spPr>
        <p:txBody>
          <a:bodyPr wrap="square" rtlCol="0">
            <a:spAutoFit/>
          </a:bodyPr>
          <a:lstStyle/>
          <a:p>
            <a:r>
              <a:rPr lang="en-US" sz="2300" dirty="0" err="1">
                <a:solidFill>
                  <a:srgbClr val="FF0000"/>
                </a:solidFill>
              </a:rPr>
              <a:t>Ie</a:t>
            </a:r>
            <a:r>
              <a:rPr lang="en-US" sz="2300" dirty="0">
                <a:solidFill>
                  <a:srgbClr val="FF0000"/>
                </a:solidFill>
              </a:rPr>
              <a:t>: Being obese doesn’t make you more likely to be colorblind.  So the two variables are independent</a:t>
            </a:r>
          </a:p>
        </p:txBody>
      </p:sp>
    </p:spTree>
    <p:extLst>
      <p:ext uri="{BB962C8B-B14F-4D97-AF65-F5344CB8AC3E}">
        <p14:creationId xmlns:p14="http://schemas.microsoft.com/office/powerpoint/2010/main" val="10395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1" grpId="0" animBg="1"/>
      <p:bldP spid="32"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9AC1-90E4-4A0F-8AF1-CB156861FF75}"/>
              </a:ext>
            </a:extLst>
          </p:cNvPr>
          <p:cNvSpPr>
            <a:spLocks noGrp="1"/>
          </p:cNvSpPr>
          <p:nvPr>
            <p:ph type="title"/>
          </p:nvPr>
        </p:nvSpPr>
        <p:spPr>
          <a:xfrm>
            <a:off x="1981200" y="274639"/>
            <a:ext cx="7467600" cy="274043"/>
          </a:xfrm>
        </p:spPr>
        <p:txBody>
          <a:bodyPr>
            <a:normAutofit/>
          </a:bodyPr>
          <a:lstStyle/>
          <a:p>
            <a:r>
              <a:rPr lang="en-CA" sz="1100" dirty="0"/>
              <a:t>https://www.cochrane.org/CD013705/INFECTN_how-accurate-are-rapid-tests-diagnosing-covid-19</a:t>
            </a:r>
          </a:p>
        </p:txBody>
      </p:sp>
      <p:sp>
        <p:nvSpPr>
          <p:cNvPr id="3" name="Content Placeholder 2">
            <a:extLst>
              <a:ext uri="{FF2B5EF4-FFF2-40B4-BE49-F238E27FC236}">
                <a16:creationId xmlns:a16="http://schemas.microsoft.com/office/drawing/2014/main" id="{9E8D81D1-2B88-4E3B-9616-AFE2CF96E5F5}"/>
              </a:ext>
            </a:extLst>
          </p:cNvPr>
          <p:cNvSpPr>
            <a:spLocks noGrp="1"/>
          </p:cNvSpPr>
          <p:nvPr>
            <p:ph sz="quarter" idx="1"/>
          </p:nvPr>
        </p:nvSpPr>
        <p:spPr>
          <a:xfrm>
            <a:off x="1847528" y="620688"/>
            <a:ext cx="8208912" cy="4873752"/>
          </a:xfrm>
        </p:spPr>
        <p:txBody>
          <a:bodyPr/>
          <a:lstStyle/>
          <a:p>
            <a:pPr marL="0" indent="0">
              <a:buNone/>
            </a:pPr>
            <a:r>
              <a:rPr lang="en-CA" sz="2200" dirty="0"/>
              <a:t>Covid 19 rapid tests are 72% accurate with patients that have covid symptoms.  In people without covid, covid 19 antigen tests were 99.5% accurate.  What is the probability of the following:</a:t>
            </a:r>
          </a:p>
          <a:p>
            <a:pPr marL="0" indent="0">
              <a:buNone/>
            </a:pPr>
            <a:r>
              <a:rPr lang="en-CA" sz="2200" dirty="0" err="1"/>
              <a:t>i</a:t>
            </a:r>
            <a:r>
              <a:rPr lang="en-CA" sz="2200" dirty="0"/>
              <a:t>) A False positive – you don’t have covid but the tests says you do</a:t>
            </a:r>
          </a:p>
          <a:p>
            <a:pPr marL="0" indent="0">
              <a:buNone/>
            </a:pPr>
            <a:br>
              <a:rPr lang="en-CA" sz="2200" dirty="0"/>
            </a:br>
            <a:br>
              <a:rPr lang="en-CA" sz="2200" dirty="0"/>
            </a:br>
            <a:endParaRPr lang="en-CA" sz="2200" dirty="0"/>
          </a:p>
          <a:p>
            <a:pPr marL="0" indent="0">
              <a:buNone/>
            </a:pPr>
            <a:r>
              <a:rPr lang="en-CA" sz="2200" dirty="0"/>
              <a:t>ii) A false negative – you have covid but the tests says you don’t</a:t>
            </a:r>
          </a:p>
        </p:txBody>
      </p:sp>
    </p:spTree>
    <p:custDataLst>
      <p:tags r:id="rId1"/>
    </p:custDataLst>
    <p:extLst>
      <p:ext uri="{BB962C8B-B14F-4D97-AF65-F5344CB8AC3E}">
        <p14:creationId xmlns:p14="http://schemas.microsoft.com/office/powerpoint/2010/main" val="3214943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2383-A752-48AC-800D-3526C6A77644}"/>
              </a:ext>
            </a:extLst>
          </p:cNvPr>
          <p:cNvSpPr>
            <a:spLocks noGrp="1"/>
          </p:cNvSpPr>
          <p:nvPr>
            <p:ph type="title"/>
          </p:nvPr>
        </p:nvSpPr>
        <p:spPr>
          <a:xfrm>
            <a:off x="1981200" y="274643"/>
            <a:ext cx="7467600" cy="561975"/>
          </a:xfrm>
        </p:spPr>
        <p:txBody>
          <a:bodyPr/>
          <a:lstStyle/>
          <a:p>
            <a:pPr eaLnBrk="1" fontAlgn="auto" hangingPunct="1">
              <a:spcAft>
                <a:spcPts val="0"/>
              </a:spcAft>
              <a:defRPr/>
            </a:pPr>
            <a:r>
              <a:rPr lang="en-CA" dirty="0"/>
              <a:t>Randomness</a:t>
            </a:r>
          </a:p>
        </p:txBody>
      </p:sp>
      <p:sp>
        <p:nvSpPr>
          <p:cNvPr id="12291" name="Content Placeholder 2">
            <a:extLst>
              <a:ext uri="{FF2B5EF4-FFF2-40B4-BE49-F238E27FC236}">
                <a16:creationId xmlns:a16="http://schemas.microsoft.com/office/drawing/2014/main" id="{CE7B4630-3C43-4D92-867B-48032950F067}"/>
              </a:ext>
            </a:extLst>
          </p:cNvPr>
          <p:cNvSpPr>
            <a:spLocks noGrp="1"/>
          </p:cNvSpPr>
          <p:nvPr>
            <p:ph sz="quarter" idx="1"/>
          </p:nvPr>
        </p:nvSpPr>
        <p:spPr>
          <a:xfrm>
            <a:off x="1847852" y="765177"/>
            <a:ext cx="8351839" cy="3168651"/>
          </a:xfrm>
        </p:spPr>
        <p:txBody>
          <a:bodyPr/>
          <a:lstStyle/>
          <a:p>
            <a:pPr eaLnBrk="1" hangingPunct="1"/>
            <a:r>
              <a:rPr lang="en-CA" altLang="en-US" sz="2200"/>
              <a:t>Even though the outcomes of individual experiments can not be predicted (ie: tossing a coin, rolling a dice), there is a pattern if the experiment is repeated many times</a:t>
            </a:r>
            <a:r>
              <a:rPr lang="en-CA" altLang="en-US" sz="2200" b="1"/>
              <a:t>.</a:t>
            </a:r>
            <a:br>
              <a:rPr lang="en-CA" altLang="en-US" sz="2200" b="1"/>
            </a:br>
            <a:endParaRPr lang="en-CA" altLang="en-US" sz="1200" b="1"/>
          </a:p>
          <a:p>
            <a:pPr eaLnBrk="1" hangingPunct="1"/>
            <a:r>
              <a:rPr lang="en-CA" altLang="en-US" sz="2200"/>
              <a:t>Example: If I have a coin and flipped it once, I can not predict the outcome.  However, if we flip the coin many times, we can predict the number of heads that appear.</a:t>
            </a:r>
          </a:p>
          <a:p>
            <a:pPr lvl="1" eaLnBrk="1" hangingPunct="1">
              <a:buFont typeface="Wingdings 2" panose="05020102010507070707" pitchFamily="18" charset="2"/>
              <a:buNone/>
            </a:pPr>
            <a:r>
              <a:rPr lang="en-CA" altLang="en-US" sz="1900"/>
              <a:t>A) Using your Ti-83, simulate flipping a coin i) 50 times ii) 100 times and record how many heads you get.</a:t>
            </a:r>
          </a:p>
          <a:p>
            <a:pPr eaLnBrk="1" hangingPunct="1">
              <a:buFont typeface="Wingdings" panose="05000000000000000000" pitchFamily="2" charset="2"/>
              <a:buNone/>
            </a:pPr>
            <a:endParaRPr lang="en-CA" altLang="en-US" sz="2200"/>
          </a:p>
        </p:txBody>
      </p:sp>
      <p:sp>
        <p:nvSpPr>
          <p:cNvPr id="4" name="TextBox 3">
            <a:extLst>
              <a:ext uri="{FF2B5EF4-FFF2-40B4-BE49-F238E27FC236}">
                <a16:creationId xmlns:a16="http://schemas.microsoft.com/office/drawing/2014/main" id="{58552971-63BF-492B-B839-7D56895FF840}"/>
              </a:ext>
            </a:extLst>
          </p:cNvPr>
          <p:cNvSpPr txBox="1"/>
          <p:nvPr/>
        </p:nvSpPr>
        <p:spPr>
          <a:xfrm>
            <a:off x="1919291" y="3860802"/>
            <a:ext cx="6965951" cy="415498"/>
          </a:xfrm>
          <a:prstGeom prst="rect">
            <a:avLst/>
          </a:prstGeom>
          <a:noFill/>
        </p:spPr>
        <p:txBody>
          <a:bodyPr>
            <a:spAutoFit/>
          </a:bodyPr>
          <a:lstStyle/>
          <a:p>
            <a:pPr eaLnBrk="1" fontAlgn="auto" hangingPunct="1">
              <a:spcBef>
                <a:spcPts val="0"/>
              </a:spcBef>
              <a:spcAft>
                <a:spcPts val="0"/>
              </a:spcAft>
              <a:defRPr/>
            </a:pPr>
            <a:r>
              <a:rPr lang="en-CA" sz="2100" dirty="0">
                <a:solidFill>
                  <a:srgbClr val="FF0000"/>
                </a:solidFill>
                <a:latin typeface="+mj-lt"/>
                <a:cs typeface="+mn-cs"/>
              </a:rPr>
              <a:t>Use </a:t>
            </a:r>
            <a:r>
              <a:rPr lang="en-CA" sz="2100" dirty="0" err="1">
                <a:solidFill>
                  <a:srgbClr val="FF0000"/>
                </a:solidFill>
                <a:latin typeface="+mj-lt"/>
                <a:cs typeface="+mn-cs"/>
              </a:rPr>
              <a:t>randInt</a:t>
            </a:r>
            <a:r>
              <a:rPr lang="en-CA" sz="2100" dirty="0">
                <a:solidFill>
                  <a:srgbClr val="FF0000"/>
                </a:solidFill>
                <a:latin typeface="+mj-lt"/>
                <a:cs typeface="+mn-cs"/>
              </a:rPr>
              <a:t> and let 0 – tails and 1 – heads, store in L</a:t>
            </a:r>
            <a:r>
              <a:rPr lang="en-CA" sz="2100" baseline="-25000" dirty="0">
                <a:solidFill>
                  <a:srgbClr val="FF0000"/>
                </a:solidFill>
                <a:latin typeface="+mj-lt"/>
                <a:cs typeface="+mn-cs"/>
              </a:rPr>
              <a:t>1</a:t>
            </a:r>
          </a:p>
        </p:txBody>
      </p:sp>
      <p:pic>
        <p:nvPicPr>
          <p:cNvPr id="12292" name="Picture 4">
            <a:extLst>
              <a:ext uri="{FF2B5EF4-FFF2-40B4-BE49-F238E27FC236}">
                <a16:creationId xmlns:a16="http://schemas.microsoft.com/office/drawing/2014/main" id="{3C5AE6C0-CCB0-4F8C-B6C5-408633812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7" y="4365630"/>
            <a:ext cx="24479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59917B9-E368-4E63-A610-F4D0295BCD69}"/>
              </a:ext>
            </a:extLst>
          </p:cNvPr>
          <p:cNvSpPr txBox="1">
            <a:spLocks noChangeArrowheads="1"/>
          </p:cNvSpPr>
          <p:nvPr/>
        </p:nvSpPr>
        <p:spPr bwMode="auto">
          <a:xfrm>
            <a:off x="5808667" y="4356100"/>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Press: </a:t>
            </a:r>
          </a:p>
        </p:txBody>
      </p:sp>
      <p:sp>
        <p:nvSpPr>
          <p:cNvPr id="7" name="TextBox 6">
            <a:extLst>
              <a:ext uri="{FF2B5EF4-FFF2-40B4-BE49-F238E27FC236}">
                <a16:creationId xmlns:a16="http://schemas.microsoft.com/office/drawing/2014/main" id="{7387BC51-40EC-4335-B7CC-5FD0FCA0E1E8}"/>
              </a:ext>
            </a:extLst>
          </p:cNvPr>
          <p:cNvSpPr txBox="1">
            <a:spLocks noChangeArrowheads="1"/>
          </p:cNvSpPr>
          <p:nvPr/>
        </p:nvSpPr>
        <p:spPr bwMode="auto">
          <a:xfrm>
            <a:off x="6642104" y="4365625"/>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MATH</a:t>
            </a:r>
          </a:p>
        </p:txBody>
      </p:sp>
      <p:sp>
        <p:nvSpPr>
          <p:cNvPr id="8" name="TextBox 7">
            <a:extLst>
              <a:ext uri="{FF2B5EF4-FFF2-40B4-BE49-F238E27FC236}">
                <a16:creationId xmlns:a16="http://schemas.microsoft.com/office/drawing/2014/main" id="{705E3D3F-8C74-4585-8223-2015E8E1A32D}"/>
              </a:ext>
            </a:extLst>
          </p:cNvPr>
          <p:cNvSpPr txBox="1">
            <a:spLocks noChangeArrowheads="1"/>
          </p:cNvSpPr>
          <p:nvPr/>
        </p:nvSpPr>
        <p:spPr bwMode="auto">
          <a:xfrm>
            <a:off x="7453317" y="4375149"/>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PRB</a:t>
            </a:r>
          </a:p>
        </p:txBody>
      </p:sp>
      <p:sp>
        <p:nvSpPr>
          <p:cNvPr id="9" name="TextBox 8">
            <a:extLst>
              <a:ext uri="{FF2B5EF4-FFF2-40B4-BE49-F238E27FC236}">
                <a16:creationId xmlns:a16="http://schemas.microsoft.com/office/drawing/2014/main" id="{B2C31BAC-C141-4646-B2B3-8313B71E6FA8}"/>
              </a:ext>
            </a:extLst>
          </p:cNvPr>
          <p:cNvSpPr txBox="1">
            <a:spLocks noChangeArrowheads="1"/>
          </p:cNvSpPr>
          <p:nvPr/>
        </p:nvSpPr>
        <p:spPr bwMode="auto">
          <a:xfrm>
            <a:off x="8183564" y="4365625"/>
            <a:ext cx="1284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5:randInt(</a:t>
            </a:r>
          </a:p>
        </p:txBody>
      </p:sp>
      <p:sp>
        <p:nvSpPr>
          <p:cNvPr id="10" name="TextBox 9">
            <a:extLst>
              <a:ext uri="{FF2B5EF4-FFF2-40B4-BE49-F238E27FC236}">
                <a16:creationId xmlns:a16="http://schemas.microsoft.com/office/drawing/2014/main" id="{8C5D7BB3-96E1-4085-9B62-648233124345}"/>
              </a:ext>
            </a:extLst>
          </p:cNvPr>
          <p:cNvSpPr txBox="1">
            <a:spLocks noChangeArrowheads="1"/>
          </p:cNvSpPr>
          <p:nvPr/>
        </p:nvSpPr>
        <p:spPr bwMode="auto">
          <a:xfrm>
            <a:off x="6642100" y="471646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0</a:t>
            </a:r>
          </a:p>
        </p:txBody>
      </p:sp>
      <p:sp>
        <p:nvSpPr>
          <p:cNvPr id="11" name="TextBox 10">
            <a:extLst>
              <a:ext uri="{FF2B5EF4-FFF2-40B4-BE49-F238E27FC236}">
                <a16:creationId xmlns:a16="http://schemas.microsoft.com/office/drawing/2014/main" id="{76450903-CBBC-4909-B986-1BB1AFD35851}"/>
              </a:ext>
            </a:extLst>
          </p:cNvPr>
          <p:cNvSpPr txBox="1">
            <a:spLocks noChangeArrowheads="1"/>
          </p:cNvSpPr>
          <p:nvPr/>
        </p:nvSpPr>
        <p:spPr bwMode="auto">
          <a:xfrm>
            <a:off x="7007227" y="4484689"/>
            <a:ext cx="3016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a:t>,</a:t>
            </a:r>
          </a:p>
        </p:txBody>
      </p:sp>
      <p:sp>
        <p:nvSpPr>
          <p:cNvPr id="12" name="TextBox 11">
            <a:extLst>
              <a:ext uri="{FF2B5EF4-FFF2-40B4-BE49-F238E27FC236}">
                <a16:creationId xmlns:a16="http://schemas.microsoft.com/office/drawing/2014/main" id="{08C89CF6-E4C5-4076-91B7-2486B1CB76DC}"/>
              </a:ext>
            </a:extLst>
          </p:cNvPr>
          <p:cNvSpPr txBox="1">
            <a:spLocks noChangeArrowheads="1"/>
          </p:cNvSpPr>
          <p:nvPr/>
        </p:nvSpPr>
        <p:spPr bwMode="auto">
          <a:xfrm>
            <a:off x="7367589" y="4724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1</a:t>
            </a:r>
          </a:p>
        </p:txBody>
      </p:sp>
      <p:sp>
        <p:nvSpPr>
          <p:cNvPr id="13" name="TextBox 12">
            <a:extLst>
              <a:ext uri="{FF2B5EF4-FFF2-40B4-BE49-F238E27FC236}">
                <a16:creationId xmlns:a16="http://schemas.microsoft.com/office/drawing/2014/main" id="{5CC18D40-FEF2-401C-B81E-403C655F3E7D}"/>
              </a:ext>
            </a:extLst>
          </p:cNvPr>
          <p:cNvSpPr txBox="1">
            <a:spLocks noChangeArrowheads="1"/>
          </p:cNvSpPr>
          <p:nvPr/>
        </p:nvSpPr>
        <p:spPr bwMode="auto">
          <a:xfrm>
            <a:off x="7727951" y="4475164"/>
            <a:ext cx="3016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a:t>,</a:t>
            </a:r>
          </a:p>
        </p:txBody>
      </p:sp>
      <p:sp>
        <p:nvSpPr>
          <p:cNvPr id="14" name="TextBox 13">
            <a:extLst>
              <a:ext uri="{FF2B5EF4-FFF2-40B4-BE49-F238E27FC236}">
                <a16:creationId xmlns:a16="http://schemas.microsoft.com/office/drawing/2014/main" id="{48602FE4-5553-47C7-8DD6-AFFF807C930A}"/>
              </a:ext>
            </a:extLst>
          </p:cNvPr>
          <p:cNvSpPr txBox="1">
            <a:spLocks noChangeArrowheads="1"/>
          </p:cNvSpPr>
          <p:nvPr/>
        </p:nvSpPr>
        <p:spPr bwMode="auto">
          <a:xfrm>
            <a:off x="8086725" y="4724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50</a:t>
            </a:r>
          </a:p>
        </p:txBody>
      </p:sp>
      <p:sp>
        <p:nvSpPr>
          <p:cNvPr id="15" name="TextBox 14">
            <a:extLst>
              <a:ext uri="{FF2B5EF4-FFF2-40B4-BE49-F238E27FC236}">
                <a16:creationId xmlns:a16="http://schemas.microsoft.com/office/drawing/2014/main" id="{2CB03605-028C-483A-8B3E-C03299A625AB}"/>
              </a:ext>
            </a:extLst>
          </p:cNvPr>
          <p:cNvSpPr txBox="1">
            <a:spLocks noChangeArrowheads="1"/>
          </p:cNvSpPr>
          <p:nvPr/>
        </p:nvSpPr>
        <p:spPr bwMode="auto">
          <a:xfrm>
            <a:off x="8616955" y="4716463"/>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STO</a:t>
            </a:r>
            <a:r>
              <a:rPr lang="en-CA" altLang="en-US" sz="1800">
                <a:sym typeface="Wingdings" panose="05000000000000000000" pitchFamily="2" charset="2"/>
              </a:rPr>
              <a:t> </a:t>
            </a:r>
            <a:endParaRPr lang="en-CA" altLang="en-US" sz="1800"/>
          </a:p>
        </p:txBody>
      </p:sp>
      <p:sp>
        <p:nvSpPr>
          <p:cNvPr id="16" name="TextBox 15">
            <a:extLst>
              <a:ext uri="{FF2B5EF4-FFF2-40B4-BE49-F238E27FC236}">
                <a16:creationId xmlns:a16="http://schemas.microsoft.com/office/drawing/2014/main" id="{44F44E78-AFFD-4560-BC6B-ED8CC8C37D08}"/>
              </a:ext>
            </a:extLst>
          </p:cNvPr>
          <p:cNvSpPr txBox="1">
            <a:spLocks noChangeArrowheads="1"/>
          </p:cNvSpPr>
          <p:nvPr/>
        </p:nvSpPr>
        <p:spPr bwMode="auto">
          <a:xfrm>
            <a:off x="9371014" y="4724400"/>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L</a:t>
            </a:r>
            <a:r>
              <a:rPr lang="en-CA" altLang="en-US" sz="1800" baseline="-25000"/>
              <a:t>1</a:t>
            </a:r>
          </a:p>
        </p:txBody>
      </p:sp>
      <p:sp>
        <p:nvSpPr>
          <p:cNvPr id="17" name="TextBox 16">
            <a:extLst>
              <a:ext uri="{FF2B5EF4-FFF2-40B4-BE49-F238E27FC236}">
                <a16:creationId xmlns:a16="http://schemas.microsoft.com/office/drawing/2014/main" id="{9F8A65C5-C7FF-476F-A19D-05E7F6B3BB1B}"/>
              </a:ext>
            </a:extLst>
          </p:cNvPr>
          <p:cNvSpPr txBox="1">
            <a:spLocks noChangeArrowheads="1"/>
          </p:cNvSpPr>
          <p:nvPr/>
        </p:nvSpPr>
        <p:spPr bwMode="auto">
          <a:xfrm>
            <a:off x="6651629" y="5148263"/>
            <a:ext cx="732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LIST</a:t>
            </a:r>
          </a:p>
        </p:txBody>
      </p:sp>
      <p:sp>
        <p:nvSpPr>
          <p:cNvPr id="18" name="TextBox 17">
            <a:extLst>
              <a:ext uri="{FF2B5EF4-FFF2-40B4-BE49-F238E27FC236}">
                <a16:creationId xmlns:a16="http://schemas.microsoft.com/office/drawing/2014/main" id="{8E4EEB64-F6F0-45AD-AF5C-648B7F36DB97}"/>
              </a:ext>
            </a:extLst>
          </p:cNvPr>
          <p:cNvSpPr txBox="1">
            <a:spLocks noChangeArrowheads="1"/>
          </p:cNvSpPr>
          <p:nvPr/>
        </p:nvSpPr>
        <p:spPr bwMode="auto">
          <a:xfrm>
            <a:off x="7367592" y="5148263"/>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MATH</a:t>
            </a:r>
          </a:p>
        </p:txBody>
      </p:sp>
      <p:sp>
        <p:nvSpPr>
          <p:cNvPr id="19" name="TextBox 18">
            <a:extLst>
              <a:ext uri="{FF2B5EF4-FFF2-40B4-BE49-F238E27FC236}">
                <a16:creationId xmlns:a16="http://schemas.microsoft.com/office/drawing/2014/main" id="{49059D5F-38E2-410D-B5D4-A2B62BFB5C8C}"/>
              </a:ext>
            </a:extLst>
          </p:cNvPr>
          <p:cNvSpPr txBox="1">
            <a:spLocks noChangeArrowheads="1"/>
          </p:cNvSpPr>
          <p:nvPr/>
        </p:nvSpPr>
        <p:spPr bwMode="auto">
          <a:xfrm>
            <a:off x="8299455" y="5157788"/>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5:SUM</a:t>
            </a:r>
          </a:p>
        </p:txBody>
      </p:sp>
      <p:sp>
        <p:nvSpPr>
          <p:cNvPr id="20" name="TextBox 19">
            <a:extLst>
              <a:ext uri="{FF2B5EF4-FFF2-40B4-BE49-F238E27FC236}">
                <a16:creationId xmlns:a16="http://schemas.microsoft.com/office/drawing/2014/main" id="{D403A068-E5D1-4F15-88B0-8BF21F515845}"/>
              </a:ext>
            </a:extLst>
          </p:cNvPr>
          <p:cNvSpPr txBox="1">
            <a:spLocks noChangeArrowheads="1"/>
          </p:cNvSpPr>
          <p:nvPr/>
        </p:nvSpPr>
        <p:spPr bwMode="auto">
          <a:xfrm>
            <a:off x="9226550" y="5148263"/>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L</a:t>
            </a:r>
            <a:r>
              <a:rPr lang="en-CA" altLang="en-US" sz="1800" baseline="-25000"/>
              <a:t>1</a:t>
            </a:r>
          </a:p>
        </p:txBody>
      </p:sp>
      <p:sp>
        <p:nvSpPr>
          <p:cNvPr id="21" name="TextBox 20">
            <a:extLst>
              <a:ext uri="{FF2B5EF4-FFF2-40B4-BE49-F238E27FC236}">
                <a16:creationId xmlns:a16="http://schemas.microsoft.com/office/drawing/2014/main" id="{F5079E45-BA76-4F1E-B55E-6C867E1317F5}"/>
              </a:ext>
            </a:extLst>
          </p:cNvPr>
          <p:cNvSpPr txBox="1">
            <a:spLocks noChangeArrowheads="1"/>
          </p:cNvSpPr>
          <p:nvPr/>
        </p:nvSpPr>
        <p:spPr bwMode="auto">
          <a:xfrm>
            <a:off x="9650414" y="5157788"/>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t>)</a:t>
            </a:r>
            <a:endParaRPr lang="en-CA" altLang="en-US" sz="1800" baseline="-25000"/>
          </a:p>
        </p:txBody>
      </p:sp>
      <p:pic>
        <p:nvPicPr>
          <p:cNvPr id="12293" name="Picture 5">
            <a:extLst>
              <a:ext uri="{FF2B5EF4-FFF2-40B4-BE49-F238E27FC236}">
                <a16:creationId xmlns:a16="http://schemas.microsoft.com/office/drawing/2014/main" id="{3F1DD588-3002-407E-9BB1-45C4C25D1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8" y="5530851"/>
            <a:ext cx="2663825" cy="11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linds(horizontal)">
                                      <p:cBhvr>
                                        <p:cTn id="97" dur="500"/>
                                        <p:tgtEl>
                                          <p:spTgt spid="2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2292"/>
                                        </p:tgtEl>
                                        <p:attrNameLst>
                                          <p:attrName>style.visibility</p:attrName>
                                        </p:attrNameLst>
                                      </p:cBhvr>
                                      <p:to>
                                        <p:strVal val="visible"/>
                                      </p:to>
                                    </p:set>
                                    <p:animEffect transition="in" filter="blinds(horizontal)">
                                      <p:cBhvr>
                                        <p:cTn id="107" dur="500"/>
                                        <p:tgtEl>
                                          <p:spTgt spid="1229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2293"/>
                                        </p:tgtEl>
                                        <p:attrNameLst>
                                          <p:attrName>style.visibility</p:attrName>
                                        </p:attrNameLst>
                                      </p:cBhvr>
                                      <p:to>
                                        <p:strVal val="visible"/>
                                      </p:to>
                                    </p:set>
                                    <p:animEffect transition="in" filter="blinds(horizontal)">
                                      <p:cBhvr>
                                        <p:cTn id="1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a:extLst>
              <a:ext uri="{FF2B5EF4-FFF2-40B4-BE49-F238E27FC236}">
                <a16:creationId xmlns:a16="http://schemas.microsoft.com/office/drawing/2014/main" id="{A375EC6C-9A4B-418C-82EF-D15679CCD668}"/>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2424118" y="1989143"/>
            <a:ext cx="6764337" cy="4873625"/>
          </a:xfrm>
          <a:noFill/>
        </p:spPr>
      </p:pic>
      <p:sp>
        <p:nvSpPr>
          <p:cNvPr id="4" name="Rectangle 3">
            <a:extLst>
              <a:ext uri="{FF2B5EF4-FFF2-40B4-BE49-F238E27FC236}">
                <a16:creationId xmlns:a16="http://schemas.microsoft.com/office/drawing/2014/main" id="{C59AC383-DFD9-44D4-BBD8-717BF0E10BD0}"/>
              </a:ext>
            </a:extLst>
          </p:cNvPr>
          <p:cNvSpPr/>
          <p:nvPr/>
        </p:nvSpPr>
        <p:spPr>
          <a:xfrm>
            <a:off x="3432177" y="2205039"/>
            <a:ext cx="5545139" cy="3744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14341" name="Picture 5">
            <a:extLst>
              <a:ext uri="{FF2B5EF4-FFF2-40B4-BE49-F238E27FC236}">
                <a16:creationId xmlns:a16="http://schemas.microsoft.com/office/drawing/2014/main" id="{469C49AD-B15E-4E48-88B2-C98FCAB85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191" y="2217739"/>
            <a:ext cx="5391151"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43D83A8-0317-487B-87FC-0B16D5685E93}"/>
              </a:ext>
            </a:extLst>
          </p:cNvPr>
          <p:cNvCxnSpPr/>
          <p:nvPr/>
        </p:nvCxnSpPr>
        <p:spPr>
          <a:xfrm>
            <a:off x="3432180" y="4581525"/>
            <a:ext cx="561657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340" name="Picture 4">
            <a:extLst>
              <a:ext uri="{FF2B5EF4-FFF2-40B4-BE49-F238E27FC236}">
                <a16:creationId xmlns:a16="http://schemas.microsoft.com/office/drawing/2014/main" id="{7A9E42CA-70A3-442A-9E55-DF198D6CDA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8" y="4294190"/>
            <a:ext cx="1733551"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33353D21-9F28-4892-AFB7-E43D4E10072C}"/>
              </a:ext>
            </a:extLst>
          </p:cNvPr>
          <p:cNvSpPr txBox="1">
            <a:spLocks/>
          </p:cNvSpPr>
          <p:nvPr/>
        </p:nvSpPr>
        <p:spPr bwMode="auto">
          <a:xfrm>
            <a:off x="1846267" y="188917"/>
            <a:ext cx="8713787" cy="1584325"/>
          </a:xfrm>
          <a:prstGeom prst="rect">
            <a:avLst/>
          </a:prstGeom>
          <a:noFill/>
          <a:ln w="9525">
            <a:noFill/>
            <a:miter lim="800000"/>
            <a:headEnd/>
            <a:tailEnd/>
          </a:ln>
        </p:spPr>
        <p:txBody>
          <a:bodyPr/>
          <a:lstStyle/>
          <a:p>
            <a:pPr marL="273044" indent="-273044" eaLnBrk="1" fontAlgn="auto" hangingPunct="1">
              <a:spcBef>
                <a:spcPts val="600"/>
              </a:spcBef>
              <a:spcAft>
                <a:spcPts val="0"/>
              </a:spcAft>
              <a:buClr>
                <a:schemeClr val="accent1"/>
              </a:buClr>
              <a:buSzPct val="70000"/>
              <a:buFont typeface="Wingdings" pitchFamily="2" charset="2"/>
              <a:buChar char=""/>
              <a:defRPr/>
            </a:pPr>
            <a:r>
              <a:rPr lang="en-CA" sz="2100" dirty="0">
                <a:latin typeface="+mj-lt"/>
                <a:cs typeface="+mn-cs"/>
              </a:rPr>
              <a:t>Chance behaviour is unpredictable in the </a:t>
            </a:r>
            <a:r>
              <a:rPr lang="en-CA" sz="2100" b="1" dirty="0">
                <a:latin typeface="+mj-lt"/>
                <a:cs typeface="+mn-cs"/>
              </a:rPr>
              <a:t>short</a:t>
            </a:r>
            <a:r>
              <a:rPr lang="en-CA" sz="2100" dirty="0">
                <a:latin typeface="+mj-lt"/>
                <a:cs typeface="+mn-cs"/>
              </a:rPr>
              <a:t> run but has a regular and predictable pattern in the </a:t>
            </a:r>
            <a:r>
              <a:rPr lang="en-CA" sz="2100" b="1" dirty="0">
                <a:latin typeface="+mj-lt"/>
                <a:cs typeface="+mn-cs"/>
              </a:rPr>
              <a:t>long</a:t>
            </a:r>
            <a:r>
              <a:rPr lang="en-CA" sz="2100" dirty="0">
                <a:latin typeface="+mj-lt"/>
                <a:cs typeface="+mn-cs"/>
              </a:rPr>
              <a:t> run</a:t>
            </a:r>
          </a:p>
          <a:p>
            <a:pPr marL="273044" indent="-273044" eaLnBrk="1" fontAlgn="auto" hangingPunct="1">
              <a:spcBef>
                <a:spcPts val="600"/>
              </a:spcBef>
              <a:spcAft>
                <a:spcPts val="0"/>
              </a:spcAft>
              <a:buClr>
                <a:schemeClr val="accent1"/>
              </a:buClr>
              <a:buSzPct val="70000"/>
              <a:buFont typeface="Wingdings" pitchFamily="2" charset="2"/>
              <a:buChar char=""/>
              <a:defRPr/>
            </a:pPr>
            <a:r>
              <a:rPr lang="en-CA" sz="2100" dirty="0" err="1">
                <a:latin typeface="+mj-lt"/>
                <a:cs typeface="+mn-cs"/>
              </a:rPr>
              <a:t>ie</a:t>
            </a:r>
            <a:r>
              <a:rPr lang="en-CA" sz="2100" dirty="0">
                <a:latin typeface="+mj-lt"/>
                <a:cs typeface="+mn-cs"/>
              </a:rPr>
              <a:t>: When tossing a coin, we can not predict the next outcome</a:t>
            </a:r>
          </a:p>
          <a:p>
            <a:pPr marL="273044" indent="-273044" eaLnBrk="1" fontAlgn="auto" hangingPunct="1">
              <a:spcBef>
                <a:spcPts val="600"/>
              </a:spcBef>
              <a:spcAft>
                <a:spcPts val="0"/>
              </a:spcAft>
              <a:buClr>
                <a:schemeClr val="accent1"/>
              </a:buClr>
              <a:buSzPct val="70000"/>
              <a:buFont typeface="Wingdings" pitchFamily="2" charset="2"/>
              <a:buChar char=""/>
              <a:defRPr/>
            </a:pPr>
            <a:r>
              <a:rPr lang="en-CA" sz="2100" dirty="0">
                <a:latin typeface="+mj-lt"/>
                <a:cs typeface="+mn-cs"/>
              </a:rPr>
              <a:t>However, in 1000 tosses, we can predict that heads will appear about 50% of the 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fade">
                                      <p:cBhvr>
                                        <p:cTn id="22" dur="2000"/>
                                        <p:tgtEl>
                                          <p:spTgt spid="1433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par>
                                <p:cTn id="30" presetID="3" presetClass="entr" presetSubtype="10" fill="hold" nodeType="withEffect">
                                  <p:stCondLst>
                                    <p:cond delay="0"/>
                                  </p:stCondLst>
                                  <p:childTnLst>
                                    <p:set>
                                      <p:cBhvr>
                                        <p:cTn id="31" dur="1" fill="hold">
                                          <p:stCondLst>
                                            <p:cond delay="0"/>
                                          </p:stCondLst>
                                        </p:cTn>
                                        <p:tgtEl>
                                          <p:spTgt spid="14340"/>
                                        </p:tgtEl>
                                        <p:attrNameLst>
                                          <p:attrName>style.visibility</p:attrName>
                                        </p:attrNameLst>
                                      </p:cBhvr>
                                      <p:to>
                                        <p:strVal val="visible"/>
                                      </p:to>
                                    </p:set>
                                    <p:animEffect transition="in" filter="blinds(horizontal)">
                                      <p:cBhvr>
                                        <p:cTn id="32" dur="500"/>
                                        <p:tgtEl>
                                          <p:spTgt spid="143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Effect transition="in" filter="wipe(left)">
                                      <p:cBhvr>
                                        <p:cTn id="37" dur="5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4C36-C45E-4958-A67E-146E823AAAB5}"/>
              </a:ext>
            </a:extLst>
          </p:cNvPr>
          <p:cNvSpPr>
            <a:spLocks noGrp="1"/>
          </p:cNvSpPr>
          <p:nvPr>
            <p:ph type="title"/>
          </p:nvPr>
        </p:nvSpPr>
        <p:spPr>
          <a:xfrm>
            <a:off x="1981200" y="274643"/>
            <a:ext cx="7467600" cy="561975"/>
          </a:xfrm>
        </p:spPr>
        <p:txBody>
          <a:bodyPr/>
          <a:lstStyle/>
          <a:p>
            <a:pPr>
              <a:defRPr/>
            </a:pPr>
            <a:r>
              <a:rPr lang="en-CA" dirty="0"/>
              <a:t>Simulating Probability Events</a:t>
            </a:r>
          </a:p>
        </p:txBody>
      </p:sp>
      <p:sp>
        <p:nvSpPr>
          <p:cNvPr id="27651" name="Content Placeholder 2">
            <a:extLst>
              <a:ext uri="{FF2B5EF4-FFF2-40B4-BE49-F238E27FC236}">
                <a16:creationId xmlns:a16="http://schemas.microsoft.com/office/drawing/2014/main" id="{9F4188D6-ADF1-48C8-9797-152DBE02D96C}"/>
              </a:ext>
            </a:extLst>
          </p:cNvPr>
          <p:cNvSpPr>
            <a:spLocks noGrp="1"/>
          </p:cNvSpPr>
          <p:nvPr>
            <p:ph sz="quarter" idx="1"/>
          </p:nvPr>
        </p:nvSpPr>
        <p:spPr>
          <a:xfrm>
            <a:off x="1774829" y="765175"/>
            <a:ext cx="8435975" cy="865188"/>
          </a:xfrm>
        </p:spPr>
        <p:txBody>
          <a:bodyPr/>
          <a:lstStyle/>
          <a:p>
            <a:r>
              <a:rPr lang="en-CA" altLang="en-US"/>
              <a:t>When it is too complicated to calculate the probability, use simulation!</a:t>
            </a:r>
          </a:p>
          <a:p>
            <a:endParaRPr lang="en-CA" altLang="en-US"/>
          </a:p>
        </p:txBody>
      </p:sp>
      <p:graphicFrame>
        <p:nvGraphicFramePr>
          <p:cNvPr id="4" name="Object 4">
            <a:extLst>
              <a:ext uri="{FF2B5EF4-FFF2-40B4-BE49-F238E27FC236}">
                <a16:creationId xmlns:a16="http://schemas.microsoft.com/office/drawing/2014/main" id="{5562A5F2-0928-402F-B8CD-4656E14B9950}"/>
              </a:ext>
            </a:extLst>
          </p:cNvPr>
          <p:cNvGraphicFramePr>
            <a:graphicFrameLocks noChangeAspect="1"/>
          </p:cNvGraphicFramePr>
          <p:nvPr/>
        </p:nvGraphicFramePr>
        <p:xfrm>
          <a:off x="2259017" y="1703391"/>
          <a:ext cx="7056437" cy="865187"/>
        </p:xfrm>
        <a:graphic>
          <a:graphicData uri="http://schemas.openxmlformats.org/presentationml/2006/ole">
            <mc:AlternateContent xmlns:mc="http://schemas.openxmlformats.org/markup-compatibility/2006">
              <mc:Choice xmlns:v="urn:schemas-microsoft-com:vml" Requires="v">
                <p:oleObj name="Equation" r:id="rId4" imgW="3289300" imgH="419100" progId="Equation.DSMT4">
                  <p:embed/>
                </p:oleObj>
              </mc:Choice>
              <mc:Fallback>
                <p:oleObj name="Equation" r:id="rId4" imgW="3289300" imgH="419100" progId="Equation.DSMT4">
                  <p:embed/>
                  <p:pic>
                    <p:nvPicPr>
                      <p:cNvPr id="4" name="Object 4">
                        <a:extLst>
                          <a:ext uri="{FF2B5EF4-FFF2-40B4-BE49-F238E27FC236}">
                            <a16:creationId xmlns:a16="http://schemas.microsoft.com/office/drawing/2014/main" id="{5562A5F2-0928-402F-B8CD-4656E14B9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017" y="1703391"/>
                        <a:ext cx="7056437"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8F009E7A-B70B-46BE-A467-50EBE55C96E8}"/>
              </a:ext>
            </a:extLst>
          </p:cNvPr>
          <p:cNvSpPr/>
          <p:nvPr/>
        </p:nvSpPr>
        <p:spPr>
          <a:xfrm>
            <a:off x="2084388" y="1589091"/>
            <a:ext cx="7467600" cy="1047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27654" name="Content Placeholder 2">
            <a:extLst>
              <a:ext uri="{FF2B5EF4-FFF2-40B4-BE49-F238E27FC236}">
                <a16:creationId xmlns:a16="http://schemas.microsoft.com/office/drawing/2014/main" id="{61EE146F-588F-418E-B55E-6FEAE7EF82AB}"/>
              </a:ext>
            </a:extLst>
          </p:cNvPr>
          <p:cNvSpPr txBox="1">
            <a:spLocks/>
          </p:cNvSpPr>
          <p:nvPr/>
        </p:nvSpPr>
        <p:spPr bwMode="auto">
          <a:xfrm>
            <a:off x="1765301" y="2708275"/>
            <a:ext cx="84343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Use table of Random Digits to simulate events</a:t>
            </a:r>
          </a:p>
          <a:p>
            <a:pPr lvl="1"/>
            <a:r>
              <a:rPr lang="en-CA" altLang="en-US"/>
              <a:t>Challenge: Assign your digits that will reflect outcomes with the same probabilities</a:t>
            </a:r>
          </a:p>
          <a:p>
            <a:endParaRPr lang="en-CA" altLang="en-US"/>
          </a:p>
        </p:txBody>
      </p:sp>
      <p:sp>
        <p:nvSpPr>
          <p:cNvPr id="27655" name="Content Placeholder 2">
            <a:extLst>
              <a:ext uri="{FF2B5EF4-FFF2-40B4-BE49-F238E27FC236}">
                <a16:creationId xmlns:a16="http://schemas.microsoft.com/office/drawing/2014/main" id="{39C5E2ED-1C6A-4391-A3F2-3940E3666887}"/>
              </a:ext>
            </a:extLst>
          </p:cNvPr>
          <p:cNvSpPr txBox="1">
            <a:spLocks/>
          </p:cNvSpPr>
          <p:nvPr/>
        </p:nvSpPr>
        <p:spPr bwMode="auto">
          <a:xfrm>
            <a:off x="1754188" y="3859217"/>
            <a:ext cx="867251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Q: How will you use Table of Random digits to simulate the sum from rolling two die?</a:t>
            </a:r>
          </a:p>
          <a:p>
            <a:pPr lvl="1"/>
            <a:r>
              <a:rPr lang="en-CA" altLang="en-US"/>
              <a:t>Note: NOT all sums have equal probability!!!</a:t>
            </a:r>
          </a:p>
          <a:p>
            <a:pPr lvl="1"/>
            <a:r>
              <a:rPr lang="en-CA" altLang="en-US"/>
              <a:t>Can’t just use  digits 02, 03, …., 12 to represent the outcomes!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1EE0-55BD-44FE-84DC-49245CD26786}"/>
              </a:ext>
            </a:extLst>
          </p:cNvPr>
          <p:cNvSpPr>
            <a:spLocks noGrp="1"/>
          </p:cNvSpPr>
          <p:nvPr>
            <p:ph type="title"/>
          </p:nvPr>
        </p:nvSpPr>
        <p:spPr>
          <a:xfrm>
            <a:off x="1981200" y="274643"/>
            <a:ext cx="7467600" cy="490537"/>
          </a:xfrm>
        </p:spPr>
        <p:txBody>
          <a:bodyPr>
            <a:normAutofit fontScale="90000"/>
          </a:bodyPr>
          <a:lstStyle/>
          <a:p>
            <a:pPr>
              <a:defRPr/>
            </a:pPr>
            <a:r>
              <a:rPr lang="en-CA" dirty="0"/>
              <a:t>Simulation Experiment:</a:t>
            </a:r>
          </a:p>
        </p:txBody>
      </p:sp>
      <p:sp>
        <p:nvSpPr>
          <p:cNvPr id="28675" name="Content Placeholder 2">
            <a:extLst>
              <a:ext uri="{FF2B5EF4-FFF2-40B4-BE49-F238E27FC236}">
                <a16:creationId xmlns:a16="http://schemas.microsoft.com/office/drawing/2014/main" id="{ED08E47D-CFC1-4660-BF2A-492206B35A4E}"/>
              </a:ext>
            </a:extLst>
          </p:cNvPr>
          <p:cNvSpPr>
            <a:spLocks noGrp="1"/>
          </p:cNvSpPr>
          <p:nvPr>
            <p:ph sz="quarter" idx="1"/>
          </p:nvPr>
        </p:nvSpPr>
        <p:spPr>
          <a:xfrm>
            <a:off x="1693867" y="692151"/>
            <a:ext cx="8505825" cy="871539"/>
          </a:xfrm>
        </p:spPr>
        <p:txBody>
          <a:bodyPr/>
          <a:lstStyle/>
          <a:p>
            <a:pPr marL="0" indent="0">
              <a:buNone/>
            </a:pPr>
            <a:r>
              <a:rPr lang="en-CA" altLang="en-US"/>
              <a:t>When you flip a coin 100 times, how likely is it to have 5 heads or 5 tails in a row?</a:t>
            </a:r>
          </a:p>
        </p:txBody>
      </p:sp>
      <p:sp>
        <p:nvSpPr>
          <p:cNvPr id="28676" name="Content Placeholder 2">
            <a:extLst>
              <a:ext uri="{FF2B5EF4-FFF2-40B4-BE49-F238E27FC236}">
                <a16:creationId xmlns:a16="http://schemas.microsoft.com/office/drawing/2014/main" id="{B97B8C85-B023-42E9-971B-2531DC25AC3B}"/>
              </a:ext>
            </a:extLst>
          </p:cNvPr>
          <p:cNvSpPr txBox="1">
            <a:spLocks/>
          </p:cNvSpPr>
          <p:nvPr/>
        </p:nvSpPr>
        <p:spPr bwMode="auto">
          <a:xfrm>
            <a:off x="1703389" y="1484317"/>
            <a:ext cx="8507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i) Use the table of random digits to simulate this activity of flipping a coin 100 times to find the prob of getting a string of 5 heads or tails in row</a:t>
            </a:r>
          </a:p>
        </p:txBody>
      </p:sp>
      <p:sp>
        <p:nvSpPr>
          <p:cNvPr id="28677" name="Content Placeholder 2">
            <a:extLst>
              <a:ext uri="{FF2B5EF4-FFF2-40B4-BE49-F238E27FC236}">
                <a16:creationId xmlns:a16="http://schemas.microsoft.com/office/drawing/2014/main" id="{ED05192A-E254-4F2F-BC62-43DAD20A7928}"/>
              </a:ext>
            </a:extLst>
          </p:cNvPr>
          <p:cNvSpPr txBox="1">
            <a:spLocks/>
          </p:cNvSpPr>
          <p:nvPr/>
        </p:nvSpPr>
        <p:spPr bwMode="auto">
          <a:xfrm>
            <a:off x="1703389" y="2708279"/>
            <a:ext cx="85074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ii) Use a coin and record your outcomes of 100 flips.  Did you get a string of 5 heads or tails?</a:t>
            </a:r>
          </a:p>
        </p:txBody>
      </p:sp>
      <p:sp>
        <p:nvSpPr>
          <p:cNvPr id="28678" name="Content Placeholder 2">
            <a:extLst>
              <a:ext uri="{FF2B5EF4-FFF2-40B4-BE49-F238E27FC236}">
                <a16:creationId xmlns:a16="http://schemas.microsoft.com/office/drawing/2014/main" id="{2A148B65-4A01-474F-A4E6-C9D8DD0A8BF4}"/>
              </a:ext>
            </a:extLst>
          </p:cNvPr>
          <p:cNvSpPr txBox="1">
            <a:spLocks/>
          </p:cNvSpPr>
          <p:nvPr/>
        </p:nvSpPr>
        <p:spPr bwMode="auto">
          <a:xfrm>
            <a:off x="1703389" y="3573467"/>
            <a:ext cx="850741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iii) Have everyone in your class perform atleast one trial of this activity.  What do you think is the probability that a string of 5H or 5T will appear in 100 toss?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4CBF-76CC-4E6C-AA9D-372638537917}"/>
              </a:ext>
            </a:extLst>
          </p:cNvPr>
          <p:cNvSpPr>
            <a:spLocks noGrp="1"/>
          </p:cNvSpPr>
          <p:nvPr>
            <p:ph type="title"/>
          </p:nvPr>
        </p:nvSpPr>
        <p:spPr>
          <a:xfrm>
            <a:off x="1981200" y="274643"/>
            <a:ext cx="7467600" cy="561975"/>
          </a:xfrm>
        </p:spPr>
        <p:txBody>
          <a:bodyPr/>
          <a:lstStyle/>
          <a:p>
            <a:pPr eaLnBrk="1" fontAlgn="auto" hangingPunct="1">
              <a:spcAft>
                <a:spcPts val="0"/>
              </a:spcAft>
              <a:defRPr/>
            </a:pPr>
            <a:r>
              <a:rPr lang="en-CA" dirty="0"/>
              <a:t>Basic Probability Rules</a:t>
            </a:r>
          </a:p>
        </p:txBody>
      </p:sp>
      <p:sp>
        <p:nvSpPr>
          <p:cNvPr id="13315" name="Content Placeholder 2">
            <a:extLst>
              <a:ext uri="{FF2B5EF4-FFF2-40B4-BE49-F238E27FC236}">
                <a16:creationId xmlns:a16="http://schemas.microsoft.com/office/drawing/2014/main" id="{5ECA9336-1FFE-4FE8-9B8E-44B73B91260A}"/>
              </a:ext>
            </a:extLst>
          </p:cNvPr>
          <p:cNvSpPr>
            <a:spLocks noGrp="1"/>
          </p:cNvSpPr>
          <p:nvPr>
            <p:ph sz="quarter" idx="1"/>
          </p:nvPr>
        </p:nvSpPr>
        <p:spPr>
          <a:xfrm>
            <a:off x="1703391" y="981078"/>
            <a:ext cx="8713787" cy="5256213"/>
          </a:xfrm>
        </p:spPr>
        <p:txBody>
          <a:bodyPr/>
          <a:lstStyle/>
          <a:p>
            <a:pPr eaLnBrk="1" hangingPunct="1"/>
            <a:r>
              <a:rPr lang="en-CA" altLang="en-US" sz="2200"/>
              <a:t>The probability of an outcome is the proportion of times the outcome would occur for a large number of repetitions.</a:t>
            </a:r>
          </a:p>
          <a:p>
            <a:pPr eaLnBrk="1" hangingPunct="1">
              <a:buFont typeface="Wingdings" panose="05000000000000000000" pitchFamily="2" charset="2"/>
              <a:buNone/>
            </a:pPr>
            <a:endParaRPr lang="en-CA" altLang="en-US" sz="1600" b="1"/>
          </a:p>
          <a:p>
            <a:pPr eaLnBrk="1" hangingPunct="1">
              <a:buFont typeface="Wingdings" panose="05000000000000000000" pitchFamily="2" charset="2"/>
              <a:buNone/>
            </a:pPr>
            <a:endParaRPr lang="en-CA" altLang="en-US" sz="1600" b="1"/>
          </a:p>
          <a:p>
            <a:pPr eaLnBrk="1" hangingPunct="1">
              <a:buFont typeface="Wingdings" panose="05000000000000000000" pitchFamily="2" charset="2"/>
              <a:buNone/>
            </a:pPr>
            <a:endParaRPr lang="en-CA" altLang="en-US" sz="1600" b="1"/>
          </a:p>
          <a:p>
            <a:pPr eaLnBrk="1" hangingPunct="1">
              <a:buFont typeface="Wingdings" panose="05000000000000000000" pitchFamily="2" charset="2"/>
              <a:buNone/>
            </a:pPr>
            <a:endParaRPr lang="en-CA" altLang="en-US" sz="1200" b="1"/>
          </a:p>
          <a:p>
            <a:pPr eaLnBrk="1" hangingPunct="1"/>
            <a:endParaRPr lang="en-CA" altLang="en-US" sz="1200" i="1"/>
          </a:p>
          <a:p>
            <a:pPr eaLnBrk="1" hangingPunct="1"/>
            <a:r>
              <a:rPr lang="en-CA" altLang="en-US" sz="2200" b="1">
                <a:solidFill>
                  <a:srgbClr val="FF0000"/>
                </a:solidFill>
              </a:rPr>
              <a:t>Probability</a:t>
            </a:r>
            <a:r>
              <a:rPr lang="en-CA" altLang="en-US" sz="2200"/>
              <a:t> -  the likelihood or chance that an event will occur, ranging from zero to one (100%)</a:t>
            </a:r>
          </a:p>
          <a:p>
            <a:pPr eaLnBrk="1" hangingPunct="1"/>
            <a:endParaRPr lang="en-CA" altLang="en-US" sz="2200"/>
          </a:p>
          <a:p>
            <a:pPr eaLnBrk="1" hangingPunct="1"/>
            <a:endParaRPr lang="en-CA" altLang="en-US" sz="2200"/>
          </a:p>
          <a:p>
            <a:pPr eaLnBrk="1" hangingPunct="1"/>
            <a:r>
              <a:rPr lang="en-CA" altLang="en-US" sz="2200"/>
              <a:t>P(A) –the probability of event “A” </a:t>
            </a:r>
          </a:p>
          <a:p>
            <a:pPr eaLnBrk="1" hangingPunct="1"/>
            <a:r>
              <a:rPr lang="en-CA" altLang="en-US" sz="2200"/>
              <a:t>If P(A) = 0, then event “A” is impossible</a:t>
            </a:r>
          </a:p>
          <a:p>
            <a:pPr eaLnBrk="1" hangingPunct="1"/>
            <a:r>
              <a:rPr lang="en-CA" altLang="en-US" sz="2200"/>
              <a:t>If P(A) = 1, then event “A” will happen for sure</a:t>
            </a:r>
          </a:p>
        </p:txBody>
      </p:sp>
      <p:graphicFrame>
        <p:nvGraphicFramePr>
          <p:cNvPr id="4" name="Object 4">
            <a:extLst>
              <a:ext uri="{FF2B5EF4-FFF2-40B4-BE49-F238E27FC236}">
                <a16:creationId xmlns:a16="http://schemas.microsoft.com/office/drawing/2014/main" id="{93C95821-1EC5-44DD-AE55-5318BC6EB6A3}"/>
              </a:ext>
            </a:extLst>
          </p:cNvPr>
          <p:cNvGraphicFramePr>
            <a:graphicFrameLocks noChangeAspect="1"/>
          </p:cNvGraphicFramePr>
          <p:nvPr/>
        </p:nvGraphicFramePr>
        <p:xfrm>
          <a:off x="2640015" y="1916117"/>
          <a:ext cx="6292851" cy="865187"/>
        </p:xfrm>
        <a:graphic>
          <a:graphicData uri="http://schemas.openxmlformats.org/presentationml/2006/ole">
            <mc:AlternateContent xmlns:mc="http://schemas.openxmlformats.org/markup-compatibility/2006">
              <mc:Choice xmlns:v="urn:schemas-microsoft-com:vml" Requires="v">
                <p:oleObj name="Equation" r:id="rId4" imgW="2933700" imgH="419100" progId="Equation.DSMT4">
                  <p:embed/>
                </p:oleObj>
              </mc:Choice>
              <mc:Fallback>
                <p:oleObj name="Equation" r:id="rId4" imgW="2933700" imgH="419100" progId="Equation.DSMT4">
                  <p:embed/>
                  <p:pic>
                    <p:nvPicPr>
                      <p:cNvPr id="4" name="Object 4">
                        <a:extLst>
                          <a:ext uri="{FF2B5EF4-FFF2-40B4-BE49-F238E27FC236}">
                            <a16:creationId xmlns:a16="http://schemas.microsoft.com/office/drawing/2014/main" id="{93C95821-1EC5-44DD-AE55-5318BC6EB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5" y="1916117"/>
                        <a:ext cx="6292851"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4685F5F2-707E-4F60-84E3-4A66E1B7AD80}"/>
              </a:ext>
            </a:extLst>
          </p:cNvPr>
          <p:cNvSpPr/>
          <p:nvPr/>
        </p:nvSpPr>
        <p:spPr>
          <a:xfrm>
            <a:off x="2584454" y="1801816"/>
            <a:ext cx="6507163" cy="1047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graphicFrame>
        <p:nvGraphicFramePr>
          <p:cNvPr id="6" name="Object 3">
            <a:extLst>
              <a:ext uri="{FF2B5EF4-FFF2-40B4-BE49-F238E27FC236}">
                <a16:creationId xmlns:a16="http://schemas.microsoft.com/office/drawing/2014/main" id="{E0187DE3-8C84-422F-A566-49F3CFDA838E}"/>
              </a:ext>
            </a:extLst>
          </p:cNvPr>
          <p:cNvGraphicFramePr>
            <a:graphicFrameLocks noChangeAspect="1"/>
          </p:cNvGraphicFramePr>
          <p:nvPr/>
        </p:nvGraphicFramePr>
        <p:xfrm>
          <a:off x="4937127" y="4110042"/>
          <a:ext cx="1735139" cy="542925"/>
        </p:xfrm>
        <a:graphic>
          <a:graphicData uri="http://schemas.openxmlformats.org/presentationml/2006/ole">
            <mc:AlternateContent xmlns:mc="http://schemas.openxmlformats.org/markup-compatibility/2006">
              <mc:Choice xmlns:v="urn:schemas-microsoft-com:vml" Requires="v">
                <p:oleObj name="Equation" r:id="rId6" imgW="812447" imgH="253890" progId="Equation.DSMT4">
                  <p:embed/>
                </p:oleObj>
              </mc:Choice>
              <mc:Fallback>
                <p:oleObj name="Equation" r:id="rId6" imgW="812447" imgH="253890" progId="Equation.DSMT4">
                  <p:embed/>
                  <p:pic>
                    <p:nvPicPr>
                      <p:cNvPr id="6" name="Object 3">
                        <a:extLst>
                          <a:ext uri="{FF2B5EF4-FFF2-40B4-BE49-F238E27FC236}">
                            <a16:creationId xmlns:a16="http://schemas.microsoft.com/office/drawing/2014/main" id="{E0187DE3-8C84-422F-A566-49F3CFDA83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27" y="4110042"/>
                        <a:ext cx="1735139"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80FDD808-D7BB-428A-A53B-03231865052F}"/>
              </a:ext>
            </a:extLst>
          </p:cNvPr>
          <p:cNvSpPr/>
          <p:nvPr/>
        </p:nvSpPr>
        <p:spPr>
          <a:xfrm>
            <a:off x="4800600" y="4005267"/>
            <a:ext cx="1970088" cy="719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17" dur="500"/>
                                        <p:tgtEl>
                                          <p:spTgt spid="133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22" dur="500"/>
                                        <p:tgtEl>
                                          <p:spTgt spid="13315">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315">
                                            <p:txEl>
                                              <p:pRg st="10" end="10"/>
                                            </p:txEl>
                                          </p:spTgt>
                                        </p:tgtEl>
                                        <p:attrNameLst>
                                          <p:attrName>style.visibility</p:attrName>
                                        </p:attrNameLst>
                                      </p:cBhvr>
                                      <p:to>
                                        <p:strVal val="visible"/>
                                      </p:to>
                                    </p:set>
                                    <p:animEffect transition="in" filter="blinds(horizontal)">
                                      <p:cBhvr>
                                        <p:cTn id="32" dur="500"/>
                                        <p:tgtEl>
                                          <p:spTgt spid="13315">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15">
                                            <p:txEl>
                                              <p:pRg st="11" end="11"/>
                                            </p:txEl>
                                          </p:spTgt>
                                        </p:tgtEl>
                                        <p:attrNameLst>
                                          <p:attrName>style.visibility</p:attrName>
                                        </p:attrNameLst>
                                      </p:cBhvr>
                                      <p:to>
                                        <p:strVal val="visible"/>
                                      </p:to>
                                    </p:set>
                                    <p:animEffect transition="in" filter="blinds(horizontal)">
                                      <p:cBhvr>
                                        <p:cTn id="37" dur="500"/>
                                        <p:tgtEl>
                                          <p:spTgt spid="13315">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67E8-F1F3-4C91-B67B-2824F75197DF}"/>
              </a:ext>
            </a:extLst>
          </p:cNvPr>
          <p:cNvSpPr>
            <a:spLocks noGrp="1"/>
          </p:cNvSpPr>
          <p:nvPr>
            <p:ph type="title"/>
          </p:nvPr>
        </p:nvSpPr>
        <p:spPr>
          <a:xfrm>
            <a:off x="1981200" y="274639"/>
            <a:ext cx="7467600" cy="633412"/>
          </a:xfrm>
        </p:spPr>
        <p:txBody>
          <a:bodyPr/>
          <a:lstStyle/>
          <a:p>
            <a:pPr eaLnBrk="1" fontAlgn="auto" hangingPunct="1">
              <a:spcAft>
                <a:spcPts val="0"/>
              </a:spcAft>
              <a:defRPr/>
            </a:pPr>
            <a:r>
              <a:rPr lang="en-CA" dirty="0"/>
              <a:t>Example – Page 334, #6.4 </a:t>
            </a:r>
          </a:p>
        </p:txBody>
      </p:sp>
      <p:sp>
        <p:nvSpPr>
          <p:cNvPr id="31747" name="Content Placeholder 2">
            <a:extLst>
              <a:ext uri="{FF2B5EF4-FFF2-40B4-BE49-F238E27FC236}">
                <a16:creationId xmlns:a16="http://schemas.microsoft.com/office/drawing/2014/main" id="{D925BB65-AEB7-4C61-812B-083586CAE692}"/>
              </a:ext>
            </a:extLst>
          </p:cNvPr>
          <p:cNvSpPr>
            <a:spLocks noGrp="1"/>
          </p:cNvSpPr>
          <p:nvPr>
            <p:ph sz="quarter" idx="1"/>
          </p:nvPr>
        </p:nvSpPr>
        <p:spPr>
          <a:xfrm>
            <a:off x="5735643" y="1844678"/>
            <a:ext cx="4752975" cy="4773613"/>
          </a:xfrm>
        </p:spPr>
        <p:txBody>
          <a:bodyPr/>
          <a:lstStyle/>
          <a:p>
            <a:pPr eaLnBrk="1" hangingPunct="1"/>
            <a:r>
              <a:rPr lang="en-CA" altLang="en-US" sz="2100"/>
              <a:t>A). This event is impossible. </a:t>
            </a:r>
            <a:br>
              <a:rPr lang="en-CA" altLang="en-US" sz="2100"/>
            </a:br>
            <a:r>
              <a:rPr lang="en-CA" altLang="en-US" sz="2100"/>
              <a:t>It can never occur. </a:t>
            </a:r>
            <a:br>
              <a:rPr lang="en-CA" altLang="en-US" sz="2100"/>
            </a:br>
            <a:endParaRPr lang="en-CA" altLang="en-US" sz="2100"/>
          </a:p>
          <a:p>
            <a:pPr eaLnBrk="1" hangingPunct="1"/>
            <a:r>
              <a:rPr lang="en-CA" altLang="en-US" sz="2100"/>
              <a:t>B). This event is certain. </a:t>
            </a:r>
            <a:br>
              <a:rPr lang="en-CA" altLang="en-US" sz="2100"/>
            </a:br>
            <a:r>
              <a:rPr lang="en-CA" altLang="en-US" sz="2100"/>
              <a:t>It will occur on every trial </a:t>
            </a:r>
            <a:br>
              <a:rPr lang="en-CA" altLang="en-US" sz="2100"/>
            </a:br>
            <a:r>
              <a:rPr lang="en-CA" altLang="en-US" sz="2100"/>
              <a:t>of the random phenomenon. </a:t>
            </a:r>
            <a:br>
              <a:rPr lang="en-CA" altLang="en-US" sz="2100"/>
            </a:br>
            <a:endParaRPr lang="en-CA" altLang="en-US" sz="2100"/>
          </a:p>
          <a:p>
            <a:pPr eaLnBrk="1" hangingPunct="1"/>
            <a:r>
              <a:rPr lang="en-CA" altLang="en-US" sz="2100"/>
              <a:t>C). This event is very unlikely, </a:t>
            </a:r>
            <a:br>
              <a:rPr lang="en-CA" altLang="en-US" sz="2100"/>
            </a:br>
            <a:r>
              <a:rPr lang="en-CA" altLang="en-US" sz="2100"/>
              <a:t>but it will occur once in a </a:t>
            </a:r>
            <a:br>
              <a:rPr lang="en-CA" altLang="en-US" sz="2100"/>
            </a:br>
            <a:r>
              <a:rPr lang="en-CA" altLang="en-US" sz="2100"/>
              <a:t>while in a long sequence of trials. </a:t>
            </a:r>
            <a:br>
              <a:rPr lang="en-CA" altLang="en-US" sz="2100"/>
            </a:br>
            <a:endParaRPr lang="en-CA" altLang="en-US" sz="2100"/>
          </a:p>
          <a:p>
            <a:pPr eaLnBrk="1" hangingPunct="1"/>
            <a:r>
              <a:rPr lang="en-CA" altLang="en-US" sz="2100"/>
              <a:t>D). This event will occur </a:t>
            </a:r>
            <a:br>
              <a:rPr lang="en-CA" altLang="en-US" sz="2100"/>
            </a:br>
            <a:r>
              <a:rPr lang="en-CA" altLang="en-US" sz="2100"/>
              <a:t>more often than not. </a:t>
            </a:r>
          </a:p>
        </p:txBody>
      </p:sp>
      <p:sp>
        <p:nvSpPr>
          <p:cNvPr id="31748" name="Content Placeholder 2">
            <a:extLst>
              <a:ext uri="{FF2B5EF4-FFF2-40B4-BE49-F238E27FC236}">
                <a16:creationId xmlns:a16="http://schemas.microsoft.com/office/drawing/2014/main" id="{3091825E-0647-405C-B065-5174C43F1A7E}"/>
              </a:ext>
            </a:extLst>
          </p:cNvPr>
          <p:cNvSpPr txBox="1">
            <a:spLocks/>
          </p:cNvSpPr>
          <p:nvPr/>
        </p:nvSpPr>
        <p:spPr bwMode="auto">
          <a:xfrm>
            <a:off x="1797052" y="931863"/>
            <a:ext cx="8402639"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a:t>Given each probability value on the left, indicate which description best describes it.</a:t>
            </a:r>
          </a:p>
        </p:txBody>
      </p:sp>
      <p:sp>
        <p:nvSpPr>
          <p:cNvPr id="6" name="TextBox 5">
            <a:extLst>
              <a:ext uri="{FF2B5EF4-FFF2-40B4-BE49-F238E27FC236}">
                <a16:creationId xmlns:a16="http://schemas.microsoft.com/office/drawing/2014/main" id="{56FA015F-6C47-457A-A215-90C813082D05}"/>
              </a:ext>
            </a:extLst>
          </p:cNvPr>
          <p:cNvSpPr txBox="1">
            <a:spLocks noChangeArrowheads="1"/>
          </p:cNvSpPr>
          <p:nvPr/>
        </p:nvSpPr>
        <p:spPr bwMode="auto">
          <a:xfrm>
            <a:off x="2063751" y="2036764"/>
            <a:ext cx="15696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i="1"/>
              <a:t>P(x)= </a:t>
            </a:r>
            <a:r>
              <a:rPr lang="en-CA" altLang="en-US" sz="3300"/>
              <a:t>1</a:t>
            </a:r>
          </a:p>
        </p:txBody>
      </p:sp>
      <p:sp>
        <p:nvSpPr>
          <p:cNvPr id="7" name="TextBox 6">
            <a:extLst>
              <a:ext uri="{FF2B5EF4-FFF2-40B4-BE49-F238E27FC236}">
                <a16:creationId xmlns:a16="http://schemas.microsoft.com/office/drawing/2014/main" id="{3D125A74-FE41-4D97-94F5-606444CED93E}"/>
              </a:ext>
            </a:extLst>
          </p:cNvPr>
          <p:cNvSpPr txBox="1">
            <a:spLocks noChangeArrowheads="1"/>
          </p:cNvSpPr>
          <p:nvPr/>
        </p:nvSpPr>
        <p:spPr bwMode="auto">
          <a:xfrm>
            <a:off x="2087567" y="3068639"/>
            <a:ext cx="21579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i="1"/>
              <a:t>P(x)= </a:t>
            </a:r>
            <a:r>
              <a:rPr lang="en-CA" altLang="en-US" sz="3300"/>
              <a:t>0.01</a:t>
            </a:r>
          </a:p>
        </p:txBody>
      </p:sp>
      <p:sp>
        <p:nvSpPr>
          <p:cNvPr id="8" name="TextBox 7">
            <a:extLst>
              <a:ext uri="{FF2B5EF4-FFF2-40B4-BE49-F238E27FC236}">
                <a16:creationId xmlns:a16="http://schemas.microsoft.com/office/drawing/2014/main" id="{D6F3DE79-23D0-4C55-B808-A53C99BF9A94}"/>
              </a:ext>
            </a:extLst>
          </p:cNvPr>
          <p:cNvSpPr txBox="1">
            <a:spLocks noChangeArrowheads="1"/>
          </p:cNvSpPr>
          <p:nvPr/>
        </p:nvSpPr>
        <p:spPr bwMode="auto">
          <a:xfrm>
            <a:off x="2063751" y="4268789"/>
            <a:ext cx="15696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i="1"/>
              <a:t>P(x)= </a:t>
            </a:r>
            <a:r>
              <a:rPr lang="en-CA" altLang="en-US" sz="3300"/>
              <a:t>0</a:t>
            </a:r>
          </a:p>
        </p:txBody>
      </p:sp>
      <p:sp>
        <p:nvSpPr>
          <p:cNvPr id="9" name="TextBox 8">
            <a:extLst>
              <a:ext uri="{FF2B5EF4-FFF2-40B4-BE49-F238E27FC236}">
                <a16:creationId xmlns:a16="http://schemas.microsoft.com/office/drawing/2014/main" id="{8B01B47A-04F8-480A-8A9D-6458EF1499F6}"/>
              </a:ext>
            </a:extLst>
          </p:cNvPr>
          <p:cNvSpPr txBox="1">
            <a:spLocks noChangeArrowheads="1"/>
          </p:cNvSpPr>
          <p:nvPr/>
        </p:nvSpPr>
        <p:spPr bwMode="auto">
          <a:xfrm>
            <a:off x="2070102" y="5516564"/>
            <a:ext cx="180530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3300" i="1"/>
              <a:t>P(x)=0.6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77778E-7 4.32932E-6 L 0.2599 0.15726 " pathEditMode="relative" rAng="0" ptsTypes="AA">
                                      <p:cBhvr>
                                        <p:cTn id="6" dur="2000" fill="hold"/>
                                        <p:tgtEl>
                                          <p:spTgt spid="6"/>
                                        </p:tgtEl>
                                        <p:attrNameLst>
                                          <p:attrName>ppt_x</p:attrName>
                                          <p:attrName>ppt_y</p:attrName>
                                        </p:attrNameLst>
                                      </p:cBhvr>
                                      <p:rCtr x="12986" y="786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3.05556E-6 6.93802E-7 L 0.21077 0.20814 " pathEditMode="relative" rAng="0" ptsTypes="AA">
                                      <p:cBhvr>
                                        <p:cTn id="10" dur="2000" fill="hold"/>
                                        <p:tgtEl>
                                          <p:spTgt spid="7"/>
                                        </p:tgtEl>
                                        <p:attrNameLst>
                                          <p:attrName>ppt_x</p:attrName>
                                          <p:attrName>ppt_y</p:attrName>
                                        </p:attrNameLst>
                                      </p:cBhvr>
                                      <p:rCtr x="10538" y="1040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0" nodeType="clickEffect">
                                  <p:stCondLst>
                                    <p:cond delay="0"/>
                                  </p:stCondLst>
                                  <p:childTnLst>
                                    <p:animMotion origin="layout" path="M -8.33333E-7 2.58094E-6 L 0.2691 -0.33395 " pathEditMode="relative" rAng="0" ptsTypes="AA">
                                      <p:cBhvr>
                                        <p:cTn id="14" dur="2000" fill="hold"/>
                                        <p:tgtEl>
                                          <p:spTgt spid="8"/>
                                        </p:tgtEl>
                                        <p:attrNameLst>
                                          <p:attrName>ppt_x</p:attrName>
                                          <p:attrName>ppt_y</p:attrName>
                                        </p:attrNameLst>
                                      </p:cBhvr>
                                      <p:rCtr x="13455" y="-1669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grpId="0" nodeType="clickEffect">
                                  <p:stCondLst>
                                    <p:cond delay="0"/>
                                  </p:stCondLst>
                                  <p:childTnLst>
                                    <p:animMotion origin="layout" path="M 0 0  L 0.25 0  E" pathEditMode="relative" ptsTypes="">
                                      <p:cBhvr>
                                        <p:cTn id="18"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4BC9-702C-42CA-A4DB-224F6F48F6A3}"/>
              </a:ext>
            </a:extLst>
          </p:cNvPr>
          <p:cNvSpPr>
            <a:spLocks noGrp="1"/>
          </p:cNvSpPr>
          <p:nvPr>
            <p:ph type="title"/>
          </p:nvPr>
        </p:nvSpPr>
        <p:spPr>
          <a:xfrm>
            <a:off x="1981200" y="274642"/>
            <a:ext cx="7467600" cy="720725"/>
          </a:xfrm>
        </p:spPr>
        <p:txBody>
          <a:bodyPr/>
          <a:lstStyle/>
          <a:p>
            <a:pPr eaLnBrk="1" fontAlgn="auto" hangingPunct="1">
              <a:spcAft>
                <a:spcPts val="0"/>
              </a:spcAft>
              <a:defRPr/>
            </a:pPr>
            <a:r>
              <a:rPr lang="en-CA" dirty="0"/>
              <a:t>Terms: Outcomes and Events</a:t>
            </a:r>
          </a:p>
        </p:txBody>
      </p:sp>
      <p:sp>
        <p:nvSpPr>
          <p:cNvPr id="13315" name="Content Placeholder 2">
            <a:extLst>
              <a:ext uri="{FF2B5EF4-FFF2-40B4-BE49-F238E27FC236}">
                <a16:creationId xmlns:a16="http://schemas.microsoft.com/office/drawing/2014/main" id="{FA1FD2B7-69D4-4670-9174-FF6ADE809C64}"/>
              </a:ext>
            </a:extLst>
          </p:cNvPr>
          <p:cNvSpPr>
            <a:spLocks noGrp="1"/>
          </p:cNvSpPr>
          <p:nvPr>
            <p:ph sz="quarter" idx="1"/>
          </p:nvPr>
        </p:nvSpPr>
        <p:spPr>
          <a:xfrm>
            <a:off x="1981201" y="995365"/>
            <a:ext cx="8242300" cy="5478463"/>
          </a:xfrm>
        </p:spPr>
        <p:txBody>
          <a:bodyPr/>
          <a:lstStyle/>
          <a:p>
            <a:pPr eaLnBrk="1" hangingPunct="1"/>
            <a:r>
              <a:rPr lang="en-CA" altLang="en-US" sz="2200"/>
              <a:t>When you perform an experiment, there is a set of outcomes that you can expect</a:t>
            </a:r>
          </a:p>
          <a:p>
            <a:pPr lvl="1" eaLnBrk="1" hangingPunct="1"/>
            <a:r>
              <a:rPr lang="en-CA" altLang="en-US"/>
              <a:t>Ie: rolling a dice the outcomes are 1, 2, 3, 4, 5, and 6</a:t>
            </a:r>
            <a:br>
              <a:rPr lang="en-CA" altLang="en-US"/>
            </a:br>
            <a:endParaRPr lang="en-CA" altLang="en-US" sz="600"/>
          </a:p>
          <a:p>
            <a:pPr eaLnBrk="1" hangingPunct="1"/>
            <a:r>
              <a:rPr lang="en-CA" altLang="en-US" sz="2200"/>
              <a:t>Outcome: the result from a single trial of an experiment</a:t>
            </a:r>
          </a:p>
          <a:p>
            <a:pPr eaLnBrk="1" hangingPunct="1"/>
            <a:r>
              <a:rPr lang="en-CA" altLang="en-US" sz="2200"/>
              <a:t>Events are different from outcomes.  Events include a desired outcome or a set of outcomes from an experiment</a:t>
            </a:r>
          </a:p>
          <a:p>
            <a:pPr lvl="1" eaLnBrk="1" hangingPunct="1"/>
            <a:r>
              <a:rPr lang="en-CA" altLang="en-US"/>
              <a:t>the event of rolling an even number {2,4,6}</a:t>
            </a:r>
          </a:p>
          <a:p>
            <a:pPr lvl="1" eaLnBrk="1" hangingPunct="1"/>
            <a:r>
              <a:rPr lang="en-CA" altLang="en-US"/>
              <a:t>a number less than 5 {1,2,3,4}</a:t>
            </a:r>
          </a:p>
          <a:p>
            <a:pPr lvl="1" eaLnBrk="1" hangingPunct="1"/>
            <a:r>
              <a:rPr lang="en-CA" altLang="en-US"/>
              <a:t>a prime number {2,3,5}</a:t>
            </a:r>
          </a:p>
          <a:p>
            <a:pPr lvl="1" eaLnBrk="1" hangingPunct="1"/>
            <a:r>
              <a:rPr lang="en-CA" altLang="en-US"/>
              <a:t>rolling a 4,...etc</a:t>
            </a:r>
            <a:br>
              <a:rPr lang="en-CA" altLang="en-US"/>
            </a:br>
            <a:endParaRPr lang="en-CA" altLang="en-US" sz="600"/>
          </a:p>
          <a:p>
            <a:pPr eaLnBrk="1" hangingPunct="1"/>
            <a:r>
              <a:rPr lang="en-CA" altLang="en-US" sz="2200"/>
              <a:t>Sample Space: a list of all the outcomes from an experiment</a:t>
            </a:r>
          </a:p>
          <a:p>
            <a:pPr lvl="1" eaLnBrk="1" hangingPunct="1"/>
            <a:r>
              <a:rPr lang="en-CA" altLang="en-US"/>
              <a:t>ie: When rolling a dice, the sample space is: 1,2,3,4,5, and 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32" dur="500"/>
                                        <p:tgtEl>
                                          <p:spTgt spid="133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37" dur="500"/>
                                        <p:tgtEl>
                                          <p:spTgt spid="1331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42" dur="500"/>
                                        <p:tgtEl>
                                          <p:spTgt spid="1331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blinds(horizontal)">
                                      <p:cBhvr>
                                        <p:cTn id="47" dur="500"/>
                                        <p:tgtEl>
                                          <p:spTgt spid="1331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52"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3C121E5A-5E72-4865-9718-318606AF11D7}"/>
              </a:ext>
            </a:extLst>
          </p:cNvPr>
          <p:cNvSpPr>
            <a:spLocks noGrp="1"/>
          </p:cNvSpPr>
          <p:nvPr>
            <p:ph sz="quarter" idx="1"/>
          </p:nvPr>
        </p:nvSpPr>
        <p:spPr>
          <a:xfrm>
            <a:off x="1703391" y="188916"/>
            <a:ext cx="7993063" cy="576263"/>
          </a:xfrm>
        </p:spPr>
        <p:txBody>
          <a:bodyPr/>
          <a:lstStyle/>
          <a:p>
            <a:pPr marL="0" indent="0">
              <a:buNone/>
            </a:pPr>
            <a:r>
              <a:rPr lang="en-CA" altLang="en-US"/>
              <a:t>What is the sample space for the following?</a:t>
            </a:r>
          </a:p>
        </p:txBody>
      </p:sp>
      <p:sp>
        <p:nvSpPr>
          <p:cNvPr id="35843" name="Content Placeholder 2">
            <a:extLst>
              <a:ext uri="{FF2B5EF4-FFF2-40B4-BE49-F238E27FC236}">
                <a16:creationId xmlns:a16="http://schemas.microsoft.com/office/drawing/2014/main" id="{DF8A8EF8-74E9-4646-923A-A0C86512157C}"/>
              </a:ext>
            </a:extLst>
          </p:cNvPr>
          <p:cNvSpPr txBox="1">
            <a:spLocks/>
          </p:cNvSpPr>
          <p:nvPr/>
        </p:nvSpPr>
        <p:spPr bwMode="auto">
          <a:xfrm>
            <a:off x="1631951" y="908055"/>
            <a:ext cx="903605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err="1"/>
              <a:t>i</a:t>
            </a:r>
            <a:r>
              <a:rPr lang="en-CA" altLang="en-US" sz="2100" dirty="0"/>
              <a:t>) Flipping 4 coins and recording the number of heads and Tails:</a:t>
            </a:r>
          </a:p>
        </p:txBody>
      </p:sp>
      <p:sp>
        <p:nvSpPr>
          <p:cNvPr id="35844" name="Content Placeholder 2">
            <a:extLst>
              <a:ext uri="{FF2B5EF4-FFF2-40B4-BE49-F238E27FC236}">
                <a16:creationId xmlns:a16="http://schemas.microsoft.com/office/drawing/2014/main" id="{F77B48E6-9ACB-462B-873C-F3D19FD8E8AA}"/>
              </a:ext>
            </a:extLst>
          </p:cNvPr>
          <p:cNvSpPr txBox="1">
            <a:spLocks/>
          </p:cNvSpPr>
          <p:nvPr/>
        </p:nvSpPr>
        <p:spPr bwMode="auto">
          <a:xfrm>
            <a:off x="1668465" y="2060580"/>
            <a:ext cx="5364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ii) Rolling 3 die and getting the sum:</a:t>
            </a:r>
          </a:p>
        </p:txBody>
      </p:sp>
      <p:sp>
        <p:nvSpPr>
          <p:cNvPr id="35845" name="Content Placeholder 2">
            <a:extLst>
              <a:ext uri="{FF2B5EF4-FFF2-40B4-BE49-F238E27FC236}">
                <a16:creationId xmlns:a16="http://schemas.microsoft.com/office/drawing/2014/main" id="{1EBE22E2-4646-4AA2-AC2E-98E1B54431C7}"/>
              </a:ext>
            </a:extLst>
          </p:cNvPr>
          <p:cNvSpPr txBox="1">
            <a:spLocks/>
          </p:cNvSpPr>
          <p:nvPr/>
        </p:nvSpPr>
        <p:spPr bwMode="auto">
          <a:xfrm>
            <a:off x="1704979" y="3284540"/>
            <a:ext cx="7991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iii) Randomly selecting one day of a week that ends with the letter “y”</a:t>
            </a:r>
          </a:p>
        </p:txBody>
      </p:sp>
      <p:sp>
        <p:nvSpPr>
          <p:cNvPr id="35846" name="Content Placeholder 2">
            <a:extLst>
              <a:ext uri="{FF2B5EF4-FFF2-40B4-BE49-F238E27FC236}">
                <a16:creationId xmlns:a16="http://schemas.microsoft.com/office/drawing/2014/main" id="{8B4B4FDE-FD8C-4F33-A262-8EDBACD5ECDD}"/>
              </a:ext>
            </a:extLst>
          </p:cNvPr>
          <p:cNvSpPr txBox="1">
            <a:spLocks/>
          </p:cNvSpPr>
          <p:nvPr/>
        </p:nvSpPr>
        <p:spPr bwMode="auto">
          <a:xfrm>
            <a:off x="1703391" y="4581529"/>
            <a:ext cx="7991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iv) Randomly selecting a name for your son that begins with the letter “P”</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EDAD-C068-4084-8550-A9A57C865C9D}"/>
              </a:ext>
            </a:extLst>
          </p:cNvPr>
          <p:cNvSpPr>
            <a:spLocks noGrp="1"/>
          </p:cNvSpPr>
          <p:nvPr>
            <p:ph type="title"/>
          </p:nvPr>
        </p:nvSpPr>
        <p:spPr>
          <a:xfrm>
            <a:off x="1981200" y="274643"/>
            <a:ext cx="7467600" cy="708025"/>
          </a:xfrm>
        </p:spPr>
        <p:txBody>
          <a:bodyPr/>
          <a:lstStyle/>
          <a:p>
            <a:pPr>
              <a:defRPr/>
            </a:pPr>
            <a:r>
              <a:rPr lang="en-CA" dirty="0"/>
              <a:t>Complement Events:</a:t>
            </a:r>
          </a:p>
        </p:txBody>
      </p:sp>
      <p:sp>
        <p:nvSpPr>
          <p:cNvPr id="3" name="Content Placeholder 2">
            <a:extLst>
              <a:ext uri="{FF2B5EF4-FFF2-40B4-BE49-F238E27FC236}">
                <a16:creationId xmlns:a16="http://schemas.microsoft.com/office/drawing/2014/main" id="{AD7C2719-97D9-4A4F-A489-A2F9601642FF}"/>
              </a:ext>
            </a:extLst>
          </p:cNvPr>
          <p:cNvSpPr>
            <a:spLocks noGrp="1"/>
          </p:cNvSpPr>
          <p:nvPr>
            <p:ph sz="quarter" idx="1"/>
          </p:nvPr>
        </p:nvSpPr>
        <p:spPr>
          <a:xfrm>
            <a:off x="1666878" y="981077"/>
            <a:ext cx="8543925" cy="4527551"/>
          </a:xfrm>
        </p:spPr>
        <p:txBody>
          <a:bodyPr/>
          <a:lstStyle/>
          <a:p>
            <a:r>
              <a:rPr lang="en-CA" altLang="en-US" sz="2200"/>
              <a:t>The probability that an event will not occur is equal to its complement</a:t>
            </a:r>
          </a:p>
          <a:p>
            <a:pPr>
              <a:buFont typeface="Wingdings" panose="05000000000000000000" pitchFamily="2" charset="2"/>
              <a:buNone/>
            </a:pPr>
            <a:endParaRPr lang="en-CA" altLang="en-US" sz="1200"/>
          </a:p>
          <a:p>
            <a:pPr>
              <a:buFont typeface="Wingdings" panose="05000000000000000000" pitchFamily="2" charset="2"/>
              <a:buNone/>
            </a:pPr>
            <a:r>
              <a:rPr lang="en-CA" altLang="en-US" sz="2200"/>
              <a:t>    ie:             : the probability that </a:t>
            </a:r>
            <a:br>
              <a:rPr lang="en-CA" altLang="en-US" sz="2200"/>
            </a:br>
            <a:r>
              <a:rPr lang="en-CA" altLang="en-US" sz="2200"/>
              <a:t>		event A will occur</a:t>
            </a:r>
          </a:p>
          <a:p>
            <a:pPr>
              <a:buFont typeface="Wingdings" panose="05000000000000000000" pitchFamily="2" charset="2"/>
              <a:buNone/>
            </a:pPr>
            <a:r>
              <a:rPr lang="en-CA" altLang="en-US" sz="2200"/>
              <a:t>          </a:t>
            </a:r>
            <a:br>
              <a:rPr lang="en-CA" altLang="en-US" sz="2200"/>
            </a:br>
            <a:r>
              <a:rPr lang="en-CA" altLang="en-US" sz="2200"/>
              <a:t>                   : the probability that </a:t>
            </a:r>
            <a:br>
              <a:rPr lang="en-CA" altLang="en-US" sz="2200"/>
            </a:br>
            <a:r>
              <a:rPr lang="en-CA" altLang="en-US" sz="2200"/>
              <a:t>		event A will not occur</a:t>
            </a:r>
          </a:p>
          <a:p>
            <a:pPr>
              <a:buFont typeface="Wingdings" panose="05000000000000000000" pitchFamily="2" charset="2"/>
              <a:buNone/>
            </a:pPr>
            <a:r>
              <a:rPr lang="en-CA" altLang="en-US" sz="2200"/>
              <a:t>  Note: If two events                are complements then:</a:t>
            </a:r>
          </a:p>
          <a:p>
            <a:pPr>
              <a:buFont typeface="Wingdings" panose="05000000000000000000" pitchFamily="2" charset="2"/>
              <a:buNone/>
            </a:pPr>
            <a:r>
              <a:rPr lang="en-CA" altLang="en-US" sz="2200"/>
              <a:t>	</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       ii)</a:t>
            </a:r>
          </a:p>
        </p:txBody>
      </p:sp>
      <p:graphicFrame>
        <p:nvGraphicFramePr>
          <p:cNvPr id="34818" name="Object 2">
            <a:extLst>
              <a:ext uri="{FF2B5EF4-FFF2-40B4-BE49-F238E27FC236}">
                <a16:creationId xmlns:a16="http://schemas.microsoft.com/office/drawing/2014/main" id="{17E9AF2F-F798-4A4E-8E84-D8D95C844971}"/>
              </a:ext>
            </a:extLst>
          </p:cNvPr>
          <p:cNvGraphicFramePr>
            <a:graphicFrameLocks noChangeAspect="1"/>
          </p:cNvGraphicFramePr>
          <p:nvPr/>
        </p:nvGraphicFramePr>
        <p:xfrm>
          <a:off x="2579692" y="2055816"/>
          <a:ext cx="757237" cy="488951"/>
        </p:xfrm>
        <a:graphic>
          <a:graphicData uri="http://schemas.openxmlformats.org/presentationml/2006/ole">
            <mc:AlternateContent xmlns:mc="http://schemas.openxmlformats.org/markup-compatibility/2006">
              <mc:Choice xmlns:v="urn:schemas-microsoft-com:vml" Requires="v">
                <p:oleObj name="Equation" r:id="rId4" imgW="393529" imgH="253890" progId="Equation.DSMT4">
                  <p:embed/>
                </p:oleObj>
              </mc:Choice>
              <mc:Fallback>
                <p:oleObj name="Equation" r:id="rId4" imgW="393529" imgH="253890" progId="Equation.DSMT4">
                  <p:embed/>
                  <p:pic>
                    <p:nvPicPr>
                      <p:cNvPr id="34818" name="Object 2">
                        <a:extLst>
                          <a:ext uri="{FF2B5EF4-FFF2-40B4-BE49-F238E27FC236}">
                            <a16:creationId xmlns:a16="http://schemas.microsoft.com/office/drawing/2014/main" id="{17E9AF2F-F798-4A4E-8E84-D8D95C8449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92" y="2055816"/>
                        <a:ext cx="757237" cy="488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5C532001-FA5F-4837-8D71-70F8839ED7C5}"/>
              </a:ext>
            </a:extLst>
          </p:cNvPr>
          <p:cNvGraphicFramePr>
            <a:graphicFrameLocks noChangeAspect="1"/>
          </p:cNvGraphicFramePr>
          <p:nvPr/>
        </p:nvGraphicFramePr>
        <p:xfrm>
          <a:off x="2592390" y="3044829"/>
          <a:ext cx="730251" cy="588963"/>
        </p:xfrm>
        <a:graphic>
          <a:graphicData uri="http://schemas.openxmlformats.org/presentationml/2006/ole">
            <mc:AlternateContent xmlns:mc="http://schemas.openxmlformats.org/markup-compatibility/2006">
              <mc:Choice xmlns:v="urn:schemas-microsoft-com:vml" Requires="v">
                <p:oleObj name="Equation" r:id="rId6" imgW="380835" imgH="304668" progId="Equation.DSMT4">
                  <p:embed/>
                </p:oleObj>
              </mc:Choice>
              <mc:Fallback>
                <p:oleObj name="Equation" r:id="rId6" imgW="380835" imgH="304668" progId="Equation.DSMT4">
                  <p:embed/>
                  <p:pic>
                    <p:nvPicPr>
                      <p:cNvPr id="5" name="Object 2">
                        <a:extLst>
                          <a:ext uri="{FF2B5EF4-FFF2-40B4-BE49-F238E27FC236}">
                            <a16:creationId xmlns:a16="http://schemas.microsoft.com/office/drawing/2014/main" id="{5C532001-FA5F-4837-8D71-70F8839ED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390" y="3044829"/>
                        <a:ext cx="730251"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D5ED4FE4-3059-4C7A-8ED5-96C56E55ACCD}"/>
              </a:ext>
            </a:extLst>
          </p:cNvPr>
          <p:cNvGraphicFramePr>
            <a:graphicFrameLocks noChangeAspect="1"/>
          </p:cNvGraphicFramePr>
          <p:nvPr/>
        </p:nvGraphicFramePr>
        <p:xfrm>
          <a:off x="4367218" y="3875088"/>
          <a:ext cx="1023937" cy="392112"/>
        </p:xfrm>
        <a:graphic>
          <a:graphicData uri="http://schemas.openxmlformats.org/presentationml/2006/ole">
            <mc:AlternateContent xmlns:mc="http://schemas.openxmlformats.org/markup-compatibility/2006">
              <mc:Choice xmlns:v="urn:schemas-microsoft-com:vml" Requires="v">
                <p:oleObj name="Equation" r:id="rId8" imgW="533169" imgH="203112" progId="Equation.DSMT4">
                  <p:embed/>
                </p:oleObj>
              </mc:Choice>
              <mc:Fallback>
                <p:oleObj name="Equation" r:id="rId8" imgW="533169" imgH="203112" progId="Equation.DSMT4">
                  <p:embed/>
                  <p:pic>
                    <p:nvPicPr>
                      <p:cNvPr id="6" name="Object 2">
                        <a:extLst>
                          <a:ext uri="{FF2B5EF4-FFF2-40B4-BE49-F238E27FC236}">
                            <a16:creationId xmlns:a16="http://schemas.microsoft.com/office/drawing/2014/main" id="{D5ED4FE4-3059-4C7A-8ED5-96C56E55A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7218" y="3875088"/>
                        <a:ext cx="10239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
            <a:extLst>
              <a:ext uri="{FF2B5EF4-FFF2-40B4-BE49-F238E27FC236}">
                <a16:creationId xmlns:a16="http://schemas.microsoft.com/office/drawing/2014/main" id="{3C0CDD3D-CDED-4739-BBBD-512E171BA195}"/>
              </a:ext>
            </a:extLst>
          </p:cNvPr>
          <p:cNvGraphicFramePr>
            <a:graphicFrameLocks noChangeAspect="1"/>
          </p:cNvGraphicFramePr>
          <p:nvPr/>
        </p:nvGraphicFramePr>
        <p:xfrm>
          <a:off x="2339977" y="4297365"/>
          <a:ext cx="2317751" cy="588963"/>
        </p:xfrm>
        <a:graphic>
          <a:graphicData uri="http://schemas.openxmlformats.org/presentationml/2006/ole">
            <mc:AlternateContent xmlns:mc="http://schemas.openxmlformats.org/markup-compatibility/2006">
              <mc:Choice xmlns:v="urn:schemas-microsoft-com:vml" Requires="v">
                <p:oleObj name="Equation" r:id="rId10" imgW="1205977" imgH="304668" progId="Equation.DSMT4">
                  <p:embed/>
                </p:oleObj>
              </mc:Choice>
              <mc:Fallback>
                <p:oleObj name="Equation" r:id="rId10" imgW="1205977" imgH="304668" progId="Equation.DSMT4">
                  <p:embed/>
                  <p:pic>
                    <p:nvPicPr>
                      <p:cNvPr id="8" name="Object 2">
                        <a:extLst>
                          <a:ext uri="{FF2B5EF4-FFF2-40B4-BE49-F238E27FC236}">
                            <a16:creationId xmlns:a16="http://schemas.microsoft.com/office/drawing/2014/main" id="{3C0CDD3D-CDED-4739-BBBD-512E171BA1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7" y="4297365"/>
                        <a:ext cx="2317751"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7B3E8605-5C6E-4866-B1E1-19BF130D69B6}"/>
              </a:ext>
            </a:extLst>
          </p:cNvPr>
          <p:cNvSpPr txBox="1"/>
          <p:nvPr/>
        </p:nvSpPr>
        <p:spPr>
          <a:xfrm>
            <a:off x="4852989" y="4206879"/>
            <a:ext cx="3573414" cy="646331"/>
          </a:xfrm>
          <a:prstGeom prst="rect">
            <a:avLst/>
          </a:prstGeom>
          <a:noFill/>
        </p:spPr>
        <p:txBody>
          <a:bodyPr wrap="none">
            <a:spAutoFit/>
          </a:bodyPr>
          <a:lstStyle/>
          <a:p>
            <a:pPr eaLnBrk="1" hangingPunct="1">
              <a:defRPr/>
            </a:pPr>
            <a:r>
              <a:rPr lang="en-CA" b="1" dirty="0">
                <a:solidFill>
                  <a:srgbClr val="FF0000"/>
                </a:solidFill>
                <a:latin typeface="+mj-lt"/>
                <a:cs typeface="Arial" charset="0"/>
              </a:rPr>
              <a:t>The sum of their probability</a:t>
            </a:r>
            <a:br>
              <a:rPr lang="en-CA" b="1" dirty="0">
                <a:solidFill>
                  <a:srgbClr val="FF0000"/>
                </a:solidFill>
                <a:latin typeface="+mj-lt"/>
                <a:cs typeface="Arial" charset="0"/>
              </a:rPr>
            </a:br>
            <a:r>
              <a:rPr lang="en-CA" b="1" dirty="0">
                <a:solidFill>
                  <a:srgbClr val="FF0000"/>
                </a:solidFill>
                <a:latin typeface="+mj-lt"/>
                <a:cs typeface="Arial" charset="0"/>
              </a:rPr>
              <a:t> will be equal to 100%</a:t>
            </a:r>
          </a:p>
        </p:txBody>
      </p:sp>
      <p:graphicFrame>
        <p:nvGraphicFramePr>
          <p:cNvPr id="10" name="Object 2">
            <a:extLst>
              <a:ext uri="{FF2B5EF4-FFF2-40B4-BE49-F238E27FC236}">
                <a16:creationId xmlns:a16="http://schemas.microsoft.com/office/drawing/2014/main" id="{7DEE4B57-6E75-46A2-A3D6-52957D2E3DEF}"/>
              </a:ext>
            </a:extLst>
          </p:cNvPr>
          <p:cNvGraphicFramePr>
            <a:graphicFrameLocks noChangeAspect="1"/>
          </p:cNvGraphicFramePr>
          <p:nvPr/>
        </p:nvGraphicFramePr>
        <p:xfrm>
          <a:off x="2716215" y="5011739"/>
          <a:ext cx="2076451" cy="588963"/>
        </p:xfrm>
        <a:graphic>
          <a:graphicData uri="http://schemas.openxmlformats.org/presentationml/2006/ole">
            <mc:AlternateContent xmlns:mc="http://schemas.openxmlformats.org/markup-compatibility/2006">
              <mc:Choice xmlns:v="urn:schemas-microsoft-com:vml" Requires="v">
                <p:oleObj name="Equation" r:id="rId12" imgW="1079032" imgH="304668" progId="Equation.DSMT4">
                  <p:embed/>
                </p:oleObj>
              </mc:Choice>
              <mc:Fallback>
                <p:oleObj name="Equation" r:id="rId12" imgW="1079032" imgH="304668" progId="Equation.DSMT4">
                  <p:embed/>
                  <p:pic>
                    <p:nvPicPr>
                      <p:cNvPr id="10" name="Object 2">
                        <a:extLst>
                          <a:ext uri="{FF2B5EF4-FFF2-40B4-BE49-F238E27FC236}">
                            <a16:creationId xmlns:a16="http://schemas.microsoft.com/office/drawing/2014/main" id="{7DEE4B57-6E75-46A2-A3D6-52957D2E3D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6215" y="5011739"/>
                        <a:ext cx="2076451"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CEF8172D-09D1-4B56-A9DC-01DD5F6C40DF}"/>
              </a:ext>
            </a:extLst>
          </p:cNvPr>
          <p:cNvGraphicFramePr>
            <a:graphicFrameLocks noChangeAspect="1"/>
          </p:cNvGraphicFramePr>
          <p:nvPr/>
        </p:nvGraphicFramePr>
        <p:xfrm>
          <a:off x="5808667" y="5013328"/>
          <a:ext cx="2073275" cy="590551"/>
        </p:xfrm>
        <a:graphic>
          <a:graphicData uri="http://schemas.openxmlformats.org/presentationml/2006/ole">
            <mc:AlternateContent xmlns:mc="http://schemas.openxmlformats.org/markup-compatibility/2006">
              <mc:Choice xmlns:v="urn:schemas-microsoft-com:vml" Requires="v">
                <p:oleObj name="Equation" r:id="rId14" imgW="1079032" imgH="304668" progId="Equation.DSMT4">
                  <p:embed/>
                </p:oleObj>
              </mc:Choice>
              <mc:Fallback>
                <p:oleObj name="Equation" r:id="rId14" imgW="1079032" imgH="304668" progId="Equation.DSMT4">
                  <p:embed/>
                  <p:pic>
                    <p:nvPicPr>
                      <p:cNvPr id="11" name="Object 2">
                        <a:extLst>
                          <a:ext uri="{FF2B5EF4-FFF2-40B4-BE49-F238E27FC236}">
                            <a16:creationId xmlns:a16="http://schemas.microsoft.com/office/drawing/2014/main" id="{CEF8172D-09D1-4B56-A9DC-01DD5F6C40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08667" y="5013328"/>
                        <a:ext cx="2073275" cy="590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5" name="Text Box 5">
            <a:extLst>
              <a:ext uri="{FF2B5EF4-FFF2-40B4-BE49-F238E27FC236}">
                <a16:creationId xmlns:a16="http://schemas.microsoft.com/office/drawing/2014/main" id="{DC431B44-9BD4-4E77-968D-0F61CFA54602}"/>
              </a:ext>
            </a:extLst>
          </p:cNvPr>
          <p:cNvSpPr txBox="1">
            <a:spLocks noChangeArrowheads="1"/>
          </p:cNvSpPr>
          <p:nvPr/>
        </p:nvSpPr>
        <p:spPr bwMode="auto">
          <a:xfrm>
            <a:off x="6608768" y="6613529"/>
            <a:ext cx="4097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16"/>
              </a:rPr>
              <a:t>www.BCMath.ca</a:t>
            </a:r>
            <a:r>
              <a:rPr lang="en-US" altLang="en-US" sz="1000">
                <a:latin typeface="Arial" panose="020B0604020202020204" pitchFamily="34" charset="0"/>
              </a:rPr>
              <a:t> </a:t>
            </a:r>
          </a:p>
        </p:txBody>
      </p:sp>
      <p:graphicFrame>
        <p:nvGraphicFramePr>
          <p:cNvPr id="36876" name="Object 12">
            <a:extLst>
              <a:ext uri="{FF2B5EF4-FFF2-40B4-BE49-F238E27FC236}">
                <a16:creationId xmlns:a16="http://schemas.microsoft.com/office/drawing/2014/main" id="{FD522540-B898-44D0-A33E-F07A2A85346B}"/>
              </a:ext>
            </a:extLst>
          </p:cNvPr>
          <p:cNvGraphicFramePr>
            <a:graphicFrameLocks noChangeAspect="1"/>
          </p:cNvGraphicFramePr>
          <p:nvPr/>
        </p:nvGraphicFramePr>
        <p:xfrm>
          <a:off x="6180139" y="412751"/>
          <a:ext cx="862012" cy="584200"/>
        </p:xfrm>
        <a:graphic>
          <a:graphicData uri="http://schemas.openxmlformats.org/presentationml/2006/ole">
            <mc:AlternateContent xmlns:mc="http://schemas.openxmlformats.org/markup-compatibility/2006">
              <mc:Choice xmlns:v="urn:schemas-microsoft-com:vml" Requires="v">
                <p:oleObj name="Equation" r:id="rId17" imgW="355446" imgH="241195" progId="Equation.DSMT4">
                  <p:embed/>
                </p:oleObj>
              </mc:Choice>
              <mc:Fallback>
                <p:oleObj name="Equation" r:id="rId17" imgW="355446" imgH="241195" progId="Equation.DSMT4">
                  <p:embed/>
                  <p:pic>
                    <p:nvPicPr>
                      <p:cNvPr id="36876" name="Object 12">
                        <a:extLst>
                          <a:ext uri="{FF2B5EF4-FFF2-40B4-BE49-F238E27FC236}">
                            <a16:creationId xmlns:a16="http://schemas.microsoft.com/office/drawing/2014/main" id="{FD522540-B898-44D0-A33E-F07A2A8534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80139" y="412751"/>
                        <a:ext cx="862012"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13">
            <a:extLst>
              <a:ext uri="{FF2B5EF4-FFF2-40B4-BE49-F238E27FC236}">
                <a16:creationId xmlns:a16="http://schemas.microsoft.com/office/drawing/2014/main" id="{CF9255F8-B236-46EA-A300-28C867CE0EFA}"/>
              </a:ext>
            </a:extLst>
          </p:cNvPr>
          <p:cNvSpPr/>
          <p:nvPr/>
        </p:nvSpPr>
        <p:spPr>
          <a:xfrm>
            <a:off x="7104067" y="1916116"/>
            <a:ext cx="2663825" cy="1225551"/>
          </a:xfrm>
          <a:prstGeom prst="rect">
            <a:avLst/>
          </a:prstGeom>
          <a:solidFill>
            <a:srgbClr val="00B050">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5" name="Object 12">
            <a:extLst>
              <a:ext uri="{FF2B5EF4-FFF2-40B4-BE49-F238E27FC236}">
                <a16:creationId xmlns:a16="http://schemas.microsoft.com/office/drawing/2014/main" id="{65A5C523-30AC-49AB-9C9E-51C681908791}"/>
              </a:ext>
            </a:extLst>
          </p:cNvPr>
          <p:cNvGraphicFramePr>
            <a:graphicFrameLocks noChangeAspect="1"/>
          </p:cNvGraphicFramePr>
          <p:nvPr/>
        </p:nvGraphicFramePr>
        <p:xfrm>
          <a:off x="8256592" y="2276475"/>
          <a:ext cx="338137" cy="431800"/>
        </p:xfrm>
        <a:graphic>
          <a:graphicData uri="http://schemas.openxmlformats.org/presentationml/2006/ole">
            <mc:AlternateContent xmlns:mc="http://schemas.openxmlformats.org/markup-compatibility/2006">
              <mc:Choice xmlns:v="urn:schemas-microsoft-com:vml" Requires="v">
                <p:oleObj name="Equation" r:id="rId19" imgW="139579" imgH="177646" progId="Equation.DSMT4">
                  <p:embed/>
                </p:oleObj>
              </mc:Choice>
              <mc:Fallback>
                <p:oleObj name="Equation" r:id="rId19" imgW="139579" imgH="177646" progId="Equation.DSMT4">
                  <p:embed/>
                  <p:pic>
                    <p:nvPicPr>
                      <p:cNvPr id="15" name="Object 12">
                        <a:extLst>
                          <a:ext uri="{FF2B5EF4-FFF2-40B4-BE49-F238E27FC236}">
                            <a16:creationId xmlns:a16="http://schemas.microsoft.com/office/drawing/2014/main" id="{65A5C523-30AC-49AB-9C9E-51C68190879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6592" y="2276475"/>
                        <a:ext cx="3381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a:extLst>
              <a:ext uri="{FF2B5EF4-FFF2-40B4-BE49-F238E27FC236}">
                <a16:creationId xmlns:a16="http://schemas.microsoft.com/office/drawing/2014/main" id="{F1F05CDE-B10E-4C23-82F1-7783C22A044D}"/>
              </a:ext>
            </a:extLst>
          </p:cNvPr>
          <p:cNvGraphicFramePr>
            <a:graphicFrameLocks noChangeAspect="1"/>
          </p:cNvGraphicFramePr>
          <p:nvPr/>
        </p:nvGraphicFramePr>
        <p:xfrm>
          <a:off x="7319967" y="3284539"/>
          <a:ext cx="936625" cy="481012"/>
        </p:xfrm>
        <a:graphic>
          <a:graphicData uri="http://schemas.openxmlformats.org/presentationml/2006/ole">
            <mc:AlternateContent xmlns:mc="http://schemas.openxmlformats.org/markup-compatibility/2006">
              <mc:Choice xmlns:v="urn:schemas-microsoft-com:vml" Requires="v">
                <p:oleObj name="Equation" r:id="rId21" imgW="494870" imgH="253780" progId="Equation.DSMT4">
                  <p:embed/>
                </p:oleObj>
              </mc:Choice>
              <mc:Fallback>
                <p:oleObj name="Equation" r:id="rId21" imgW="494870" imgH="253780" progId="Equation.DSMT4">
                  <p:embed/>
                  <p:pic>
                    <p:nvPicPr>
                      <p:cNvPr id="16" name="Object 12">
                        <a:extLst>
                          <a:ext uri="{FF2B5EF4-FFF2-40B4-BE49-F238E27FC236}">
                            <a16:creationId xmlns:a16="http://schemas.microsoft.com/office/drawing/2014/main" id="{F1F05CDE-B10E-4C23-82F1-7783C22A044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19967" y="3284539"/>
                        <a:ext cx="93662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2">
            <a:extLst>
              <a:ext uri="{FF2B5EF4-FFF2-40B4-BE49-F238E27FC236}">
                <a16:creationId xmlns:a16="http://schemas.microsoft.com/office/drawing/2014/main" id="{F1132DE7-1D1E-4FF8-8788-857A3030C913}"/>
              </a:ext>
            </a:extLst>
          </p:cNvPr>
          <p:cNvGraphicFramePr>
            <a:graphicFrameLocks noChangeAspect="1"/>
          </p:cNvGraphicFramePr>
          <p:nvPr/>
        </p:nvGraphicFramePr>
        <p:xfrm>
          <a:off x="8304218" y="3357565"/>
          <a:ext cx="744537" cy="336551"/>
        </p:xfrm>
        <a:graphic>
          <a:graphicData uri="http://schemas.openxmlformats.org/presentationml/2006/ole">
            <mc:AlternateContent xmlns:mc="http://schemas.openxmlformats.org/markup-compatibility/2006">
              <mc:Choice xmlns:v="urn:schemas-microsoft-com:vml" Requires="v">
                <p:oleObj name="Equation" r:id="rId23" imgW="393359" imgH="177646" progId="Equation.DSMT4">
                  <p:embed/>
                </p:oleObj>
              </mc:Choice>
              <mc:Fallback>
                <p:oleObj name="Equation" r:id="rId23" imgW="393359" imgH="177646" progId="Equation.DSMT4">
                  <p:embed/>
                  <p:pic>
                    <p:nvPicPr>
                      <p:cNvPr id="17" name="Object 12">
                        <a:extLst>
                          <a:ext uri="{FF2B5EF4-FFF2-40B4-BE49-F238E27FC236}">
                            <a16:creationId xmlns:a16="http://schemas.microsoft.com/office/drawing/2014/main" id="{F1132DE7-1D1E-4FF8-8788-857A3030C91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04218" y="3357565"/>
                        <a:ext cx="744537" cy="33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a:extLst>
              <a:ext uri="{FF2B5EF4-FFF2-40B4-BE49-F238E27FC236}">
                <a16:creationId xmlns:a16="http://schemas.microsoft.com/office/drawing/2014/main" id="{5CCFADF4-F47A-4AA3-B2BA-0815981193CB}"/>
              </a:ext>
            </a:extLst>
          </p:cNvPr>
          <p:cNvSpPr/>
          <p:nvPr/>
        </p:nvSpPr>
        <p:spPr>
          <a:xfrm>
            <a:off x="7248528" y="2133600"/>
            <a:ext cx="935039" cy="863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9" name="Object 12">
            <a:extLst>
              <a:ext uri="{FF2B5EF4-FFF2-40B4-BE49-F238E27FC236}">
                <a16:creationId xmlns:a16="http://schemas.microsoft.com/office/drawing/2014/main" id="{3264201F-23EF-45CA-A57A-C2E36767F949}"/>
              </a:ext>
            </a:extLst>
          </p:cNvPr>
          <p:cNvGraphicFramePr>
            <a:graphicFrameLocks noChangeAspect="1"/>
          </p:cNvGraphicFramePr>
          <p:nvPr/>
        </p:nvGraphicFramePr>
        <p:xfrm>
          <a:off x="7464425" y="2276479"/>
          <a:ext cx="431800" cy="468313"/>
        </p:xfrm>
        <a:graphic>
          <a:graphicData uri="http://schemas.openxmlformats.org/presentationml/2006/ole">
            <mc:AlternateContent xmlns:mc="http://schemas.openxmlformats.org/markup-compatibility/2006">
              <mc:Choice xmlns:v="urn:schemas-microsoft-com:vml" Requires="v">
                <p:oleObj name="Equation" r:id="rId25" imgW="152268" imgH="164957" progId="Equation.DSMT4">
                  <p:embed/>
                </p:oleObj>
              </mc:Choice>
              <mc:Fallback>
                <p:oleObj name="Equation" r:id="rId25" imgW="152268" imgH="164957" progId="Equation.DSMT4">
                  <p:embed/>
                  <p:pic>
                    <p:nvPicPr>
                      <p:cNvPr id="19" name="Object 12">
                        <a:extLst>
                          <a:ext uri="{FF2B5EF4-FFF2-40B4-BE49-F238E27FC236}">
                            <a16:creationId xmlns:a16="http://schemas.microsoft.com/office/drawing/2014/main" id="{3264201F-23EF-45CA-A57A-C2E36767F94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64425" y="2276479"/>
                        <a:ext cx="4318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2">
            <a:extLst>
              <a:ext uri="{FF2B5EF4-FFF2-40B4-BE49-F238E27FC236}">
                <a16:creationId xmlns:a16="http://schemas.microsoft.com/office/drawing/2014/main" id="{2E12CEEB-84A5-4A98-B3CF-7B51CE896A80}"/>
              </a:ext>
            </a:extLst>
          </p:cNvPr>
          <p:cNvGraphicFramePr>
            <a:graphicFrameLocks noChangeAspect="1"/>
          </p:cNvGraphicFramePr>
          <p:nvPr/>
        </p:nvGraphicFramePr>
        <p:xfrm>
          <a:off x="8815391" y="2276479"/>
          <a:ext cx="611187" cy="538163"/>
        </p:xfrm>
        <a:graphic>
          <a:graphicData uri="http://schemas.openxmlformats.org/presentationml/2006/ole">
            <mc:AlternateContent xmlns:mc="http://schemas.openxmlformats.org/markup-compatibility/2006">
              <mc:Choice xmlns:v="urn:schemas-microsoft-com:vml" Requires="v">
                <p:oleObj name="Equation" r:id="rId27" imgW="215713" imgH="190335" progId="Equation.DSMT4">
                  <p:embed/>
                </p:oleObj>
              </mc:Choice>
              <mc:Fallback>
                <p:oleObj name="Equation" r:id="rId27" imgW="215713" imgH="190335" progId="Equation.DSMT4">
                  <p:embed/>
                  <p:pic>
                    <p:nvPicPr>
                      <p:cNvPr id="20" name="Object 12">
                        <a:extLst>
                          <a:ext uri="{FF2B5EF4-FFF2-40B4-BE49-F238E27FC236}">
                            <a16:creationId xmlns:a16="http://schemas.microsoft.com/office/drawing/2014/main" id="{2E12CEEB-84A5-4A98-B3CF-7B51CE896A8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815391" y="2276479"/>
                        <a:ext cx="611187"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9AC7BE45-F02C-4BD6-9D56-21FE2D4BA142}"/>
              </a:ext>
            </a:extLst>
          </p:cNvPr>
          <p:cNvSpPr txBox="1"/>
          <p:nvPr/>
        </p:nvSpPr>
        <p:spPr>
          <a:xfrm>
            <a:off x="1773240" y="5561015"/>
            <a:ext cx="6293711"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The probability that Jack will get promoted is 30%.</a:t>
            </a:r>
          </a:p>
        </p:txBody>
      </p:sp>
      <p:sp>
        <p:nvSpPr>
          <p:cNvPr id="22" name="TextBox 21">
            <a:extLst>
              <a:ext uri="{FF2B5EF4-FFF2-40B4-BE49-F238E27FC236}">
                <a16:creationId xmlns:a16="http://schemas.microsoft.com/office/drawing/2014/main" id="{75A429E5-82CE-4FA4-8597-975FD46A96A8}"/>
              </a:ext>
            </a:extLst>
          </p:cNvPr>
          <p:cNvSpPr txBox="1"/>
          <p:nvPr/>
        </p:nvSpPr>
        <p:spPr>
          <a:xfrm>
            <a:off x="1741489" y="5975351"/>
            <a:ext cx="6756978" cy="369332"/>
          </a:xfrm>
          <a:prstGeom prst="rect">
            <a:avLst/>
          </a:prstGeom>
          <a:noFill/>
        </p:spPr>
        <p:txBody>
          <a:bodyPr wrap="none">
            <a:spAutoFit/>
          </a:bodyPr>
          <a:lstStyle/>
          <a:p>
            <a:pPr eaLnBrk="1" hangingPunct="1">
              <a:defRPr/>
            </a:pPr>
            <a:r>
              <a:rPr lang="en-CA" b="1" dirty="0">
                <a:solidFill>
                  <a:srgbClr val="FF0000"/>
                </a:solidFill>
                <a:latin typeface="+mj-lt"/>
                <a:cs typeface="Arial" charset="0"/>
              </a:rPr>
              <a:t>The probability that Jack will not get promoted is 70%.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blinds(horizontal)">
                                      <p:cBhvr>
                                        <p:cTn id="10" dur="500"/>
                                        <p:tgtEl>
                                          <p:spTgt spid="348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xit" presetSubtype="0" fill="hold" nodeType="withEffect">
                                  <p:stCondLst>
                                    <p:cond delay="0"/>
                                  </p:stCondLst>
                                  <p:childTnLst>
                                    <p:animEffect transition="out" filter="fade">
                                      <p:cBhvr>
                                        <p:cTn id="45" dur="2000"/>
                                        <p:tgtEl>
                                          <p:spTgt spid="15"/>
                                        </p:tgtEl>
                                      </p:cBhvr>
                                    </p:animEffect>
                                    <p:set>
                                      <p:cBhvr>
                                        <p:cTn id="46" dur="1" fill="hold">
                                          <p:stCondLst>
                                            <p:cond delay="1999"/>
                                          </p:stCondLst>
                                        </p:cTn>
                                        <p:tgtEl>
                                          <p:spTgt spid="1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blinds(horizontal)">
                                      <p:cBhvr>
                                        <p:cTn id="61" dur="500"/>
                                        <p:tgtEl>
                                          <p:spTgt spid="3">
                                            <p:txEl>
                                              <p:pRg st="4" end="4"/>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linds(horizontal)">
                                      <p:cBhvr>
                                        <p:cTn id="64" dur="500"/>
                                        <p:tgtEl>
                                          <p:spTgt spid="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linds(horizontal)">
                                      <p:cBhvr>
                                        <p:cTn id="69" dur="500"/>
                                        <p:tgtEl>
                                          <p:spTgt spid="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linds(horizontal)">
                                      <p:cBhvr>
                                        <p:cTn id="74" dur="500"/>
                                        <p:tgtEl>
                                          <p:spTgt spid="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Effect transition="in" filter="blinds(horizontal)">
                                      <p:cBhvr>
                                        <p:cTn id="79" dur="500"/>
                                        <p:tgtEl>
                                          <p:spTgt spid="3">
                                            <p:txEl>
                                              <p:pRg st="7" end="7"/>
                                            </p:txEl>
                                          </p:spTgt>
                                        </p:tgtEl>
                                      </p:cBhvr>
                                    </p:animEffect>
                                  </p:childTnLst>
                                </p:cTn>
                              </p:par>
                              <p:par>
                                <p:cTn id="80" presetID="3" presetClass="entr" presetSubtype="1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linds(horizontal)">
                                      <p:cBhvr>
                                        <p:cTn id="82" dur="500"/>
                                        <p:tgtEl>
                                          <p:spTgt spid="10"/>
                                        </p:tgtEl>
                                      </p:cBhvr>
                                    </p:animEffect>
                                  </p:childTnLst>
                                </p:cTn>
                              </p:par>
                              <p:par>
                                <p:cTn id="83" presetID="3" presetClass="entr" presetSubtype="1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blinds(horizontal)">
                                      <p:cBhvr>
                                        <p:cTn id="85" dur="500"/>
                                        <p:tgtEl>
                                          <p:spTgt spid="1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linds(horizontal)">
                                      <p:cBhvr>
                                        <p:cTn id="90" dur="500"/>
                                        <p:tgtEl>
                                          <p:spTgt spid="2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linds(horizontal)">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8"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8FD7-2AC7-4137-90F2-BAC26CF41186}"/>
              </a:ext>
            </a:extLst>
          </p:cNvPr>
          <p:cNvSpPr>
            <a:spLocks noGrp="1"/>
          </p:cNvSpPr>
          <p:nvPr>
            <p:ph type="title"/>
          </p:nvPr>
        </p:nvSpPr>
        <p:spPr>
          <a:xfrm>
            <a:off x="191344" y="0"/>
            <a:ext cx="10015016" cy="706091"/>
          </a:xfrm>
        </p:spPr>
        <p:txBody>
          <a:bodyPr/>
          <a:lstStyle/>
          <a:p>
            <a:r>
              <a:rPr lang="en-US" dirty="0"/>
              <a:t>Main Probability Rules For AP Statistics</a:t>
            </a:r>
          </a:p>
        </p:txBody>
      </p:sp>
      <p:sp>
        <p:nvSpPr>
          <p:cNvPr id="3" name="Content Placeholder 2">
            <a:extLst>
              <a:ext uri="{FF2B5EF4-FFF2-40B4-BE49-F238E27FC236}">
                <a16:creationId xmlns:a16="http://schemas.microsoft.com/office/drawing/2014/main" id="{3FC32F78-CAEB-43E3-8B87-89EF07D8B971}"/>
              </a:ext>
            </a:extLst>
          </p:cNvPr>
          <p:cNvSpPr>
            <a:spLocks noGrp="1"/>
          </p:cNvSpPr>
          <p:nvPr>
            <p:ph sz="quarter" idx="1"/>
          </p:nvPr>
        </p:nvSpPr>
        <p:spPr>
          <a:xfrm>
            <a:off x="191344" y="764704"/>
            <a:ext cx="11089232" cy="864096"/>
          </a:xfrm>
        </p:spPr>
        <p:txBody>
          <a:bodyPr/>
          <a:lstStyle/>
          <a:p>
            <a:r>
              <a:rPr lang="en-US" dirty="0"/>
              <a:t>Rule #1) When two events “A” and “B” are “</a:t>
            </a:r>
            <a:r>
              <a:rPr lang="en-US" b="1" u="sng" dirty="0"/>
              <a:t>independent</a:t>
            </a:r>
            <a:r>
              <a:rPr lang="en-US" dirty="0"/>
              <a:t>”, the probability of both events happening at the same time is: </a:t>
            </a:r>
          </a:p>
        </p:txBody>
      </p:sp>
      <p:graphicFrame>
        <p:nvGraphicFramePr>
          <p:cNvPr id="4" name="Object 3">
            <a:extLst>
              <a:ext uri="{FF2B5EF4-FFF2-40B4-BE49-F238E27FC236}">
                <a16:creationId xmlns:a16="http://schemas.microsoft.com/office/drawing/2014/main" id="{10E4D54B-F4AB-482D-B5A5-D84B28BFA482}"/>
              </a:ext>
            </a:extLst>
          </p:cNvPr>
          <p:cNvGraphicFramePr>
            <a:graphicFrameLocks noChangeAspect="1"/>
          </p:cNvGraphicFramePr>
          <p:nvPr>
            <p:extLst>
              <p:ext uri="{D42A27DB-BD31-4B8C-83A1-F6EECF244321}">
                <p14:modId xmlns:p14="http://schemas.microsoft.com/office/powerpoint/2010/main" val="389322075"/>
              </p:ext>
            </p:extLst>
          </p:nvPr>
        </p:nvGraphicFramePr>
        <p:xfrm>
          <a:off x="767410" y="1700811"/>
          <a:ext cx="3393391" cy="526107"/>
        </p:xfrm>
        <a:graphic>
          <a:graphicData uri="http://schemas.openxmlformats.org/presentationml/2006/ole">
            <mc:AlternateContent xmlns:mc="http://schemas.openxmlformats.org/markup-compatibility/2006">
              <mc:Choice xmlns:v="urn:schemas-microsoft-com:vml" Requires="v">
                <p:oleObj name="Equation" r:id="rId4" imgW="1638000" imgH="253800" progId="Equation.DSMT4">
                  <p:embed/>
                </p:oleObj>
              </mc:Choice>
              <mc:Fallback>
                <p:oleObj name="Equation" r:id="rId4" imgW="1638000" imgH="253800" progId="Equation.DSMT4">
                  <p:embed/>
                  <p:pic>
                    <p:nvPicPr>
                      <p:cNvPr id="4" name="Object 3">
                        <a:extLst>
                          <a:ext uri="{FF2B5EF4-FFF2-40B4-BE49-F238E27FC236}">
                            <a16:creationId xmlns:a16="http://schemas.microsoft.com/office/drawing/2014/main" id="{10E4D54B-F4AB-482D-B5A5-D84B28BFA482}"/>
                          </a:ext>
                        </a:extLst>
                      </p:cNvPr>
                      <p:cNvPicPr/>
                      <p:nvPr/>
                    </p:nvPicPr>
                    <p:blipFill>
                      <a:blip r:embed="rId5"/>
                      <a:stretch>
                        <a:fillRect/>
                      </a:stretch>
                    </p:blipFill>
                    <p:spPr>
                      <a:xfrm>
                        <a:off x="767410" y="1700811"/>
                        <a:ext cx="3393391" cy="52610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6122277-FD72-40AC-A924-08A0845A235F}"/>
              </a:ext>
            </a:extLst>
          </p:cNvPr>
          <p:cNvSpPr txBox="1"/>
          <p:nvPr/>
        </p:nvSpPr>
        <p:spPr>
          <a:xfrm>
            <a:off x="4367808" y="1556792"/>
            <a:ext cx="6768752" cy="738664"/>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If you want to check if two events are independent, use this formula!!</a:t>
            </a:r>
            <a:endParaRPr lang="en-CA" sz="2100" baseline="-25000" dirty="0">
              <a:solidFill>
                <a:srgbClr val="FF0000"/>
              </a:solidFill>
              <a:latin typeface="+mj-lt"/>
              <a:cs typeface="+mn-cs"/>
            </a:endParaRPr>
          </a:p>
        </p:txBody>
      </p:sp>
      <p:sp>
        <p:nvSpPr>
          <p:cNvPr id="6" name="Content Placeholder 2">
            <a:extLst>
              <a:ext uri="{FF2B5EF4-FFF2-40B4-BE49-F238E27FC236}">
                <a16:creationId xmlns:a16="http://schemas.microsoft.com/office/drawing/2014/main" id="{A9E2CEA6-888F-47FB-B0F7-70EF45D0605B}"/>
              </a:ext>
            </a:extLst>
          </p:cNvPr>
          <p:cNvSpPr txBox="1">
            <a:spLocks/>
          </p:cNvSpPr>
          <p:nvPr/>
        </p:nvSpPr>
        <p:spPr bwMode="auto">
          <a:xfrm>
            <a:off x="263352" y="2348880"/>
            <a:ext cx="1108923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Rule #2) When two events “A” and “B” are “</a:t>
            </a:r>
            <a:r>
              <a:rPr lang="en-US" b="1" u="sng" dirty="0"/>
              <a:t>Dependent</a:t>
            </a:r>
            <a:r>
              <a:rPr lang="en-US" dirty="0"/>
              <a:t>”, then we have:</a:t>
            </a:r>
          </a:p>
        </p:txBody>
      </p:sp>
      <p:sp>
        <p:nvSpPr>
          <p:cNvPr id="11" name="Content Placeholder 2">
            <a:extLst>
              <a:ext uri="{FF2B5EF4-FFF2-40B4-BE49-F238E27FC236}">
                <a16:creationId xmlns:a16="http://schemas.microsoft.com/office/drawing/2014/main" id="{7128C6D3-292A-4DD5-95B1-036C166FF329}"/>
              </a:ext>
            </a:extLst>
          </p:cNvPr>
          <p:cNvSpPr txBox="1">
            <a:spLocks/>
          </p:cNvSpPr>
          <p:nvPr/>
        </p:nvSpPr>
        <p:spPr bwMode="auto">
          <a:xfrm>
            <a:off x="191344" y="4365104"/>
            <a:ext cx="1108923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Rule #3) When two events “A” and “B” are “Mutually Exclusive”, they can not happen at the same time!!  </a:t>
            </a:r>
            <a:r>
              <a:rPr lang="en-US" dirty="0" err="1"/>
              <a:t>Ie</a:t>
            </a:r>
            <a:r>
              <a:rPr lang="en-US" dirty="0"/>
              <a:t>: if “A” occurs, then “B” can not happen</a:t>
            </a:r>
          </a:p>
        </p:txBody>
      </p:sp>
      <p:graphicFrame>
        <p:nvGraphicFramePr>
          <p:cNvPr id="14" name="Object 13">
            <a:extLst>
              <a:ext uri="{FF2B5EF4-FFF2-40B4-BE49-F238E27FC236}">
                <a16:creationId xmlns:a16="http://schemas.microsoft.com/office/drawing/2014/main" id="{FC806BA5-1DF8-4D76-9392-0792EC313BF3}"/>
              </a:ext>
            </a:extLst>
          </p:cNvPr>
          <p:cNvGraphicFramePr>
            <a:graphicFrameLocks noChangeAspect="1"/>
          </p:cNvGraphicFramePr>
          <p:nvPr>
            <p:extLst>
              <p:ext uri="{D42A27DB-BD31-4B8C-83A1-F6EECF244321}">
                <p14:modId xmlns:p14="http://schemas.microsoft.com/office/powerpoint/2010/main" val="2758296983"/>
              </p:ext>
            </p:extLst>
          </p:nvPr>
        </p:nvGraphicFramePr>
        <p:xfrm>
          <a:off x="759299" y="2974329"/>
          <a:ext cx="3392487" cy="527051"/>
        </p:xfrm>
        <a:graphic>
          <a:graphicData uri="http://schemas.openxmlformats.org/presentationml/2006/ole">
            <mc:AlternateContent xmlns:mc="http://schemas.openxmlformats.org/markup-compatibility/2006">
              <mc:Choice xmlns:v="urn:schemas-microsoft-com:vml" Requires="v">
                <p:oleObj name="Equation" r:id="rId6" imgW="1638000" imgH="253800" progId="Equation.DSMT4">
                  <p:embed/>
                </p:oleObj>
              </mc:Choice>
              <mc:Fallback>
                <p:oleObj name="Equation" r:id="rId6" imgW="1638000" imgH="253800" progId="Equation.DSMT4">
                  <p:embed/>
                  <p:pic>
                    <p:nvPicPr>
                      <p:cNvPr id="14" name="Object 13">
                        <a:extLst>
                          <a:ext uri="{FF2B5EF4-FFF2-40B4-BE49-F238E27FC236}">
                            <a16:creationId xmlns:a16="http://schemas.microsoft.com/office/drawing/2014/main" id="{FC806BA5-1DF8-4D76-9392-0792EC313BF3}"/>
                          </a:ext>
                        </a:extLst>
                      </p:cNvPr>
                      <p:cNvPicPr/>
                      <p:nvPr/>
                    </p:nvPicPr>
                    <p:blipFill>
                      <a:blip r:embed="rId7"/>
                      <a:stretch>
                        <a:fillRect/>
                      </a:stretch>
                    </p:blipFill>
                    <p:spPr>
                      <a:xfrm>
                        <a:off x="759299" y="2974329"/>
                        <a:ext cx="3392487" cy="527051"/>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F3C8CA3-02B4-4A3B-8CBC-16464B60B63A}"/>
              </a:ext>
            </a:extLst>
          </p:cNvPr>
          <p:cNvSpPr txBox="1"/>
          <p:nvPr/>
        </p:nvSpPr>
        <p:spPr>
          <a:xfrm>
            <a:off x="4223792" y="2941494"/>
            <a:ext cx="7704856" cy="415498"/>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When “A” occurs, “B” is also more likely to occur.  Vice versa</a:t>
            </a:r>
            <a:endParaRPr lang="en-CA" sz="2100" baseline="-25000" dirty="0">
              <a:solidFill>
                <a:srgbClr val="FF0000"/>
              </a:solidFill>
              <a:latin typeface="+mj-lt"/>
              <a:cs typeface="+mn-cs"/>
            </a:endParaRPr>
          </a:p>
        </p:txBody>
      </p:sp>
      <p:graphicFrame>
        <p:nvGraphicFramePr>
          <p:cNvPr id="16" name="Object 15">
            <a:extLst>
              <a:ext uri="{FF2B5EF4-FFF2-40B4-BE49-F238E27FC236}">
                <a16:creationId xmlns:a16="http://schemas.microsoft.com/office/drawing/2014/main" id="{E521D5CF-AC93-4D0D-BA6A-980C3DF7A9EE}"/>
              </a:ext>
            </a:extLst>
          </p:cNvPr>
          <p:cNvGraphicFramePr>
            <a:graphicFrameLocks noChangeAspect="1"/>
          </p:cNvGraphicFramePr>
          <p:nvPr>
            <p:extLst>
              <p:ext uri="{D42A27DB-BD31-4B8C-83A1-F6EECF244321}">
                <p14:modId xmlns:p14="http://schemas.microsoft.com/office/powerpoint/2010/main" val="964572255"/>
              </p:ext>
            </p:extLst>
          </p:nvPr>
        </p:nvGraphicFramePr>
        <p:xfrm>
          <a:off x="767409" y="3622029"/>
          <a:ext cx="3365500" cy="527051"/>
        </p:xfrm>
        <a:graphic>
          <a:graphicData uri="http://schemas.openxmlformats.org/presentationml/2006/ole">
            <mc:AlternateContent xmlns:mc="http://schemas.openxmlformats.org/markup-compatibility/2006">
              <mc:Choice xmlns:v="urn:schemas-microsoft-com:vml" Requires="v">
                <p:oleObj name="Equation" r:id="rId8" imgW="1625400" imgH="253800" progId="Equation.DSMT4">
                  <p:embed/>
                </p:oleObj>
              </mc:Choice>
              <mc:Fallback>
                <p:oleObj name="Equation" r:id="rId8" imgW="1625400" imgH="253800" progId="Equation.DSMT4">
                  <p:embed/>
                  <p:pic>
                    <p:nvPicPr>
                      <p:cNvPr id="16" name="Object 15">
                        <a:extLst>
                          <a:ext uri="{FF2B5EF4-FFF2-40B4-BE49-F238E27FC236}">
                            <a16:creationId xmlns:a16="http://schemas.microsoft.com/office/drawing/2014/main" id="{E521D5CF-AC93-4D0D-BA6A-980C3DF7A9EE}"/>
                          </a:ext>
                        </a:extLst>
                      </p:cNvPr>
                      <p:cNvPicPr/>
                      <p:nvPr/>
                    </p:nvPicPr>
                    <p:blipFill>
                      <a:blip r:embed="rId9"/>
                      <a:stretch>
                        <a:fillRect/>
                      </a:stretch>
                    </p:blipFill>
                    <p:spPr>
                      <a:xfrm>
                        <a:off x="767409" y="3622029"/>
                        <a:ext cx="3365500" cy="527051"/>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F5D24494-0E3E-4C5C-A4B3-D3D2CAB5A87E}"/>
              </a:ext>
            </a:extLst>
          </p:cNvPr>
          <p:cNvSpPr txBox="1"/>
          <p:nvPr/>
        </p:nvSpPr>
        <p:spPr>
          <a:xfrm>
            <a:off x="4295800" y="3573016"/>
            <a:ext cx="6768752" cy="415498"/>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When “A” occurs, “B” is less likely to occur</a:t>
            </a:r>
            <a:endParaRPr lang="en-CA" sz="2100" baseline="-25000" dirty="0">
              <a:solidFill>
                <a:srgbClr val="FF0000"/>
              </a:solidFill>
              <a:latin typeface="+mj-lt"/>
              <a:cs typeface="+mn-cs"/>
            </a:endParaRPr>
          </a:p>
        </p:txBody>
      </p:sp>
      <p:graphicFrame>
        <p:nvGraphicFramePr>
          <p:cNvPr id="18" name="Object 17">
            <a:extLst>
              <a:ext uri="{FF2B5EF4-FFF2-40B4-BE49-F238E27FC236}">
                <a16:creationId xmlns:a16="http://schemas.microsoft.com/office/drawing/2014/main" id="{05BEC21C-C802-4F58-A93D-9C9CEFC8B38A}"/>
              </a:ext>
            </a:extLst>
          </p:cNvPr>
          <p:cNvGraphicFramePr>
            <a:graphicFrameLocks noChangeAspect="1"/>
          </p:cNvGraphicFramePr>
          <p:nvPr>
            <p:extLst>
              <p:ext uri="{D42A27DB-BD31-4B8C-83A1-F6EECF244321}">
                <p14:modId xmlns:p14="http://schemas.microsoft.com/office/powerpoint/2010/main" val="807471445"/>
              </p:ext>
            </p:extLst>
          </p:nvPr>
        </p:nvGraphicFramePr>
        <p:xfrm>
          <a:off x="2063552" y="5373216"/>
          <a:ext cx="1866900" cy="527051"/>
        </p:xfrm>
        <a:graphic>
          <a:graphicData uri="http://schemas.openxmlformats.org/presentationml/2006/ole">
            <mc:AlternateContent xmlns:mc="http://schemas.openxmlformats.org/markup-compatibility/2006">
              <mc:Choice xmlns:v="urn:schemas-microsoft-com:vml" Requires="v">
                <p:oleObj name="Equation" r:id="rId10" imgW="901440" imgH="253800" progId="Equation.DSMT4">
                  <p:embed/>
                </p:oleObj>
              </mc:Choice>
              <mc:Fallback>
                <p:oleObj name="Equation" r:id="rId10" imgW="901440" imgH="253800" progId="Equation.DSMT4">
                  <p:embed/>
                  <p:pic>
                    <p:nvPicPr>
                      <p:cNvPr id="18" name="Object 17">
                        <a:extLst>
                          <a:ext uri="{FF2B5EF4-FFF2-40B4-BE49-F238E27FC236}">
                            <a16:creationId xmlns:a16="http://schemas.microsoft.com/office/drawing/2014/main" id="{05BEC21C-C802-4F58-A93D-9C9CEFC8B38A}"/>
                          </a:ext>
                        </a:extLst>
                      </p:cNvPr>
                      <p:cNvPicPr/>
                      <p:nvPr/>
                    </p:nvPicPr>
                    <p:blipFill>
                      <a:blip r:embed="rId11"/>
                      <a:stretch>
                        <a:fillRect/>
                      </a:stretch>
                    </p:blipFill>
                    <p:spPr>
                      <a:xfrm>
                        <a:off x="2063552" y="5373216"/>
                        <a:ext cx="1866900" cy="527051"/>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859B23C2-814E-47D2-9F41-B6F31E713565}"/>
              </a:ext>
            </a:extLst>
          </p:cNvPr>
          <p:cNvSpPr txBox="1"/>
          <p:nvPr/>
        </p:nvSpPr>
        <p:spPr>
          <a:xfrm>
            <a:off x="4079776" y="5373216"/>
            <a:ext cx="6768752" cy="415498"/>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The two events are mutually exclusive</a:t>
            </a:r>
            <a:endParaRPr lang="en-CA" sz="2100" baseline="-25000" dirty="0">
              <a:solidFill>
                <a:srgbClr val="FF0000"/>
              </a:solidFill>
              <a:latin typeface="+mj-lt"/>
              <a:cs typeface="+mn-cs"/>
            </a:endParaRPr>
          </a:p>
        </p:txBody>
      </p:sp>
      <p:sp>
        <p:nvSpPr>
          <p:cNvPr id="20" name="TextBox 19">
            <a:extLst>
              <a:ext uri="{FF2B5EF4-FFF2-40B4-BE49-F238E27FC236}">
                <a16:creationId xmlns:a16="http://schemas.microsoft.com/office/drawing/2014/main" id="{A1CC5F46-983F-4408-8F32-3AE198F4FBC1}"/>
              </a:ext>
            </a:extLst>
          </p:cNvPr>
          <p:cNvSpPr txBox="1"/>
          <p:nvPr/>
        </p:nvSpPr>
        <p:spPr>
          <a:xfrm>
            <a:off x="407368" y="5877272"/>
            <a:ext cx="10513168" cy="738664"/>
          </a:xfrm>
          <a:prstGeom prst="rect">
            <a:avLst/>
          </a:prstGeom>
          <a:noFill/>
        </p:spPr>
        <p:txBody>
          <a:bodyPr wrap="square">
            <a:spAutoFit/>
          </a:bodyPr>
          <a:lstStyle/>
          <a:p>
            <a:pPr eaLnBrk="1" fontAlgn="auto" hangingPunct="1">
              <a:spcBef>
                <a:spcPts val="0"/>
              </a:spcBef>
              <a:spcAft>
                <a:spcPts val="0"/>
              </a:spcAft>
              <a:defRPr/>
            </a:pPr>
            <a:r>
              <a:rPr lang="en-CA" sz="2100" dirty="0">
                <a:solidFill>
                  <a:srgbClr val="FF0000"/>
                </a:solidFill>
                <a:latin typeface="+mj-lt"/>
                <a:cs typeface="+mn-cs"/>
              </a:rPr>
              <a:t>Note: When two events are mutually exclusive, they are NOT independent.  Instead, they are negatively dependent.  One happens, the other can NOT happen  </a:t>
            </a:r>
            <a:endParaRPr lang="en-CA" sz="2100" baseline="-25000" dirty="0">
              <a:solidFill>
                <a:srgbClr val="FF0000"/>
              </a:solidFill>
              <a:latin typeface="+mj-lt"/>
              <a:cs typeface="+mn-cs"/>
            </a:endParaRPr>
          </a:p>
        </p:txBody>
      </p:sp>
    </p:spTree>
    <p:custDataLst>
      <p:tags r:id="rId1"/>
    </p:custDataLst>
    <p:extLst>
      <p:ext uri="{BB962C8B-B14F-4D97-AF65-F5344CB8AC3E}">
        <p14:creationId xmlns:p14="http://schemas.microsoft.com/office/powerpoint/2010/main" val="37866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5" grpId="0"/>
      <p:bldP spid="17"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D0FB-1307-492D-8B20-6631EFFEEB37}"/>
              </a:ext>
            </a:extLst>
          </p:cNvPr>
          <p:cNvSpPr>
            <a:spLocks noGrp="1"/>
          </p:cNvSpPr>
          <p:nvPr>
            <p:ph type="title"/>
          </p:nvPr>
        </p:nvSpPr>
        <p:spPr>
          <a:xfrm>
            <a:off x="263352" y="188640"/>
            <a:ext cx="10159032" cy="634082"/>
          </a:xfrm>
        </p:spPr>
        <p:txBody>
          <a:bodyPr/>
          <a:lstStyle/>
          <a:p>
            <a:r>
              <a:rPr lang="en-US" dirty="0"/>
              <a:t>Application of Probability: </a:t>
            </a:r>
            <a:r>
              <a:rPr lang="en-US" dirty="0" err="1"/>
              <a:t>Benford’s</a:t>
            </a:r>
            <a:r>
              <a:rPr lang="en-US" dirty="0"/>
              <a:t> Law: </a:t>
            </a:r>
          </a:p>
        </p:txBody>
      </p:sp>
      <p:sp>
        <p:nvSpPr>
          <p:cNvPr id="3" name="Content Placeholder 2">
            <a:extLst>
              <a:ext uri="{FF2B5EF4-FFF2-40B4-BE49-F238E27FC236}">
                <a16:creationId xmlns:a16="http://schemas.microsoft.com/office/drawing/2014/main" id="{916E9227-D939-4F2D-B97F-5F36425E1C2E}"/>
              </a:ext>
            </a:extLst>
          </p:cNvPr>
          <p:cNvSpPr>
            <a:spLocks noGrp="1"/>
          </p:cNvSpPr>
          <p:nvPr>
            <p:ph sz="quarter" idx="1"/>
          </p:nvPr>
        </p:nvSpPr>
        <p:spPr>
          <a:xfrm>
            <a:off x="119336" y="822722"/>
            <a:ext cx="11737304" cy="3830414"/>
          </a:xfrm>
        </p:spPr>
        <p:txBody>
          <a:bodyPr/>
          <a:lstStyle/>
          <a:p>
            <a:r>
              <a:rPr lang="en-US" sz="2200" dirty="0" err="1"/>
              <a:t>Benford's</a:t>
            </a:r>
            <a:r>
              <a:rPr lang="en-US" sz="2200" dirty="0"/>
              <a:t> Law is a statistical principle that describes the distribution of leading digits in many sets of numerical data. According to </a:t>
            </a:r>
            <a:r>
              <a:rPr lang="en-US" sz="2200" dirty="0" err="1"/>
              <a:t>Benford's</a:t>
            </a:r>
            <a:r>
              <a:rPr lang="en-US" sz="2200" dirty="0"/>
              <a:t> Law, smaller digits (1, 2, and 3) appear as the leading digit more frequently than larger digits (7, 8, and 9). This law has applications in various fields, including fraud detection.</a:t>
            </a:r>
          </a:p>
          <a:p>
            <a:endParaRPr lang="en-US" sz="2200" dirty="0"/>
          </a:p>
          <a:p>
            <a:r>
              <a:rPr lang="en-US" sz="2200" dirty="0"/>
              <a:t>In the context of credit card fraud detection, </a:t>
            </a:r>
            <a:r>
              <a:rPr lang="en-US" sz="2200" dirty="0" err="1"/>
              <a:t>Benford's</a:t>
            </a:r>
            <a:r>
              <a:rPr lang="en-US" sz="2200" dirty="0"/>
              <a:t> Law can be applied to analyze transaction data. </a:t>
            </a:r>
          </a:p>
          <a:p>
            <a:pPr lvl="1"/>
            <a:r>
              <a:rPr lang="en-US" sz="2200" dirty="0"/>
              <a:t>Collect a large dataset of transaction amounts from credit card transactions.</a:t>
            </a:r>
          </a:p>
          <a:p>
            <a:pPr lvl="1"/>
            <a:r>
              <a:rPr lang="en-US" sz="2200" dirty="0"/>
              <a:t>Extract the leading digits (the first digit on the left) from each transaction amount.</a:t>
            </a:r>
          </a:p>
          <a:p>
            <a:pPr lvl="1"/>
            <a:r>
              <a:rPr lang="en-US" sz="2200" dirty="0"/>
              <a:t>Expected Distribution:</a:t>
            </a:r>
          </a:p>
        </p:txBody>
      </p:sp>
      <p:pic>
        <p:nvPicPr>
          <p:cNvPr id="4" name="Picture 3">
            <a:extLst>
              <a:ext uri="{FF2B5EF4-FFF2-40B4-BE49-F238E27FC236}">
                <a16:creationId xmlns:a16="http://schemas.microsoft.com/office/drawing/2014/main" id="{006FD6DB-0922-4025-829A-30F5AF9EA74B}"/>
              </a:ext>
            </a:extLst>
          </p:cNvPr>
          <p:cNvPicPr>
            <a:picLocks noChangeAspect="1"/>
          </p:cNvPicPr>
          <p:nvPr/>
        </p:nvPicPr>
        <p:blipFill>
          <a:blip r:embed="rId4"/>
          <a:stretch>
            <a:fillRect/>
          </a:stretch>
        </p:blipFill>
        <p:spPr>
          <a:xfrm>
            <a:off x="767408" y="4581128"/>
            <a:ext cx="10225136" cy="1030224"/>
          </a:xfrm>
          <a:prstGeom prst="rect">
            <a:avLst/>
          </a:prstGeom>
        </p:spPr>
      </p:pic>
    </p:spTree>
    <p:custDataLst>
      <p:tags r:id="rId1"/>
    </p:custDataLst>
    <p:extLst>
      <p:ext uri="{BB962C8B-B14F-4D97-AF65-F5344CB8AC3E}">
        <p14:creationId xmlns:p14="http://schemas.microsoft.com/office/powerpoint/2010/main" val="458852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4EDB7-4700-4655-8072-EAD9408D461B}"/>
              </a:ext>
            </a:extLst>
          </p:cNvPr>
          <p:cNvSpPr>
            <a:spLocks noGrp="1"/>
          </p:cNvSpPr>
          <p:nvPr>
            <p:ph sz="quarter" idx="1"/>
          </p:nvPr>
        </p:nvSpPr>
        <p:spPr>
          <a:xfrm>
            <a:off x="263352" y="404664"/>
            <a:ext cx="11449272" cy="2520280"/>
          </a:xfrm>
        </p:spPr>
        <p:txBody>
          <a:bodyPr/>
          <a:lstStyle/>
          <a:p>
            <a:pPr marL="0" indent="0">
              <a:buNone/>
            </a:pPr>
            <a:r>
              <a:rPr lang="en-US" dirty="0"/>
              <a:t>Ex: Below are 25 monthly transactions from a Visa client.  Use </a:t>
            </a:r>
            <a:r>
              <a:rPr lang="en-US" dirty="0" err="1"/>
              <a:t>Benford’s</a:t>
            </a:r>
            <a:r>
              <a:rPr lang="en-US" dirty="0"/>
              <a:t> Law to screen the data set to check if there are evidences credit card fraud: </a:t>
            </a:r>
            <a:br>
              <a:rPr lang="en-US" dirty="0"/>
            </a:br>
            <a:br>
              <a:rPr lang="en-US" dirty="0"/>
            </a:br>
            <a:r>
              <a:rPr lang="en-US" dirty="0"/>
              <a:t>$54.20,  $102.75,  $35.60, $78.45,  $49.30, $92.10, $27.80, $63.90, $115.25, $42.60,  $88.75, $51.40, $76.55, $33.20, $69.80, $124.60, $57.15, $39.70, $85.85, $46.50, $99.15, $29.40, $71.70, $108.35, $60.05</a:t>
            </a:r>
          </a:p>
          <a:p>
            <a:pPr marL="0" indent="0">
              <a:buNone/>
            </a:pPr>
            <a:endParaRPr lang="en-US" dirty="0"/>
          </a:p>
        </p:txBody>
      </p:sp>
      <p:sp>
        <p:nvSpPr>
          <p:cNvPr id="4" name="Rectangle 3">
            <a:extLst>
              <a:ext uri="{FF2B5EF4-FFF2-40B4-BE49-F238E27FC236}">
                <a16:creationId xmlns:a16="http://schemas.microsoft.com/office/drawing/2014/main" id="{1FE8E711-B252-494B-9311-FBF0F4076EF5}"/>
              </a:ext>
            </a:extLst>
          </p:cNvPr>
          <p:cNvSpPr/>
          <p:nvPr/>
        </p:nvSpPr>
        <p:spPr>
          <a:xfrm>
            <a:off x="335360" y="3025983"/>
            <a:ext cx="2376264" cy="3416320"/>
          </a:xfrm>
          <a:prstGeom prst="rect">
            <a:avLst/>
          </a:prstGeom>
        </p:spPr>
        <p:txBody>
          <a:bodyPr wrap="square">
            <a:spAutoFit/>
          </a:bodyPr>
          <a:lstStyle/>
          <a:p>
            <a:r>
              <a:rPr lang="en-US" dirty="0"/>
              <a:t>Distribution of first digits:</a:t>
            </a:r>
          </a:p>
          <a:p>
            <a:endParaRPr lang="en-US" dirty="0"/>
          </a:p>
          <a:p>
            <a:r>
              <a:rPr lang="en-US" dirty="0"/>
              <a:t>1: 5 times</a:t>
            </a:r>
          </a:p>
          <a:p>
            <a:r>
              <a:rPr lang="en-US" dirty="0"/>
              <a:t>2: 5 times</a:t>
            </a:r>
          </a:p>
          <a:p>
            <a:r>
              <a:rPr lang="en-US" dirty="0"/>
              <a:t>3: 2 times</a:t>
            </a:r>
          </a:p>
          <a:p>
            <a:r>
              <a:rPr lang="en-US" dirty="0"/>
              <a:t>4: 4 times</a:t>
            </a:r>
          </a:p>
          <a:p>
            <a:r>
              <a:rPr lang="en-US" dirty="0"/>
              <a:t>5: 4 times</a:t>
            </a:r>
          </a:p>
          <a:p>
            <a:r>
              <a:rPr lang="en-US" dirty="0"/>
              <a:t>6: 1 time</a:t>
            </a:r>
          </a:p>
          <a:p>
            <a:r>
              <a:rPr lang="en-US" dirty="0"/>
              <a:t>7: 3 times</a:t>
            </a:r>
          </a:p>
          <a:p>
            <a:r>
              <a:rPr lang="en-US" dirty="0"/>
              <a:t>8: 2 times</a:t>
            </a:r>
          </a:p>
          <a:p>
            <a:r>
              <a:rPr lang="en-US" dirty="0"/>
              <a:t>9: 0 times</a:t>
            </a:r>
          </a:p>
        </p:txBody>
      </p:sp>
      <p:sp>
        <p:nvSpPr>
          <p:cNvPr id="5" name="Rectangle 4">
            <a:extLst>
              <a:ext uri="{FF2B5EF4-FFF2-40B4-BE49-F238E27FC236}">
                <a16:creationId xmlns:a16="http://schemas.microsoft.com/office/drawing/2014/main" id="{33F91709-B96D-491C-B0D4-242CEAEF994D}"/>
              </a:ext>
            </a:extLst>
          </p:cNvPr>
          <p:cNvSpPr/>
          <p:nvPr/>
        </p:nvSpPr>
        <p:spPr>
          <a:xfrm>
            <a:off x="2639616" y="2996952"/>
            <a:ext cx="3168352" cy="646331"/>
          </a:xfrm>
          <a:prstGeom prst="rect">
            <a:avLst/>
          </a:prstGeom>
        </p:spPr>
        <p:txBody>
          <a:bodyPr wrap="square">
            <a:spAutoFit/>
          </a:bodyPr>
          <a:lstStyle/>
          <a:p>
            <a:r>
              <a:rPr lang="en-US" dirty="0">
                <a:solidFill>
                  <a:srgbClr val="374151"/>
                </a:solidFill>
                <a:latin typeface="Söhne"/>
              </a:rPr>
              <a:t>Now, let's compare this distribution with </a:t>
            </a:r>
            <a:r>
              <a:rPr lang="en-US" dirty="0" err="1">
                <a:solidFill>
                  <a:srgbClr val="374151"/>
                </a:solidFill>
                <a:latin typeface="Söhne"/>
              </a:rPr>
              <a:t>Benford's</a:t>
            </a:r>
            <a:r>
              <a:rPr lang="en-US" dirty="0">
                <a:solidFill>
                  <a:srgbClr val="374151"/>
                </a:solidFill>
                <a:latin typeface="Söhne"/>
              </a:rPr>
              <a:t> Law:</a:t>
            </a:r>
            <a:endParaRPr lang="en-US" dirty="0"/>
          </a:p>
        </p:txBody>
      </p:sp>
      <p:sp>
        <p:nvSpPr>
          <p:cNvPr id="6" name="Rectangle 5">
            <a:extLst>
              <a:ext uri="{FF2B5EF4-FFF2-40B4-BE49-F238E27FC236}">
                <a16:creationId xmlns:a16="http://schemas.microsoft.com/office/drawing/2014/main" id="{7947A3FF-14AE-4F80-BFD7-EF35208F128A}"/>
              </a:ext>
            </a:extLst>
          </p:cNvPr>
          <p:cNvSpPr/>
          <p:nvPr/>
        </p:nvSpPr>
        <p:spPr>
          <a:xfrm>
            <a:off x="2567608" y="3789040"/>
            <a:ext cx="4032448" cy="2585323"/>
          </a:xfrm>
          <a:prstGeom prst="rect">
            <a:avLst/>
          </a:prstGeom>
        </p:spPr>
        <p:txBody>
          <a:bodyPr wrap="square">
            <a:spAutoFit/>
          </a:bodyPr>
          <a:lstStyle/>
          <a:p>
            <a:r>
              <a:rPr lang="en-US" dirty="0"/>
              <a:t>1: Expected ≈ 30.1%, Actual = 20%</a:t>
            </a:r>
          </a:p>
          <a:p>
            <a:r>
              <a:rPr lang="en-US" dirty="0"/>
              <a:t>2: Expected ≈ 17.6%, Actual = 20%</a:t>
            </a:r>
          </a:p>
          <a:p>
            <a:r>
              <a:rPr lang="en-US" dirty="0"/>
              <a:t>3: Expected ≈ 12.5%, Actual = 8%</a:t>
            </a:r>
          </a:p>
          <a:p>
            <a:r>
              <a:rPr lang="en-US" dirty="0"/>
              <a:t>4: Expected ≈ 9.7%, Actual = 16%</a:t>
            </a:r>
          </a:p>
          <a:p>
            <a:r>
              <a:rPr lang="en-US" dirty="0"/>
              <a:t>5: Expected ≈ 7.9%, Actual = 16%</a:t>
            </a:r>
          </a:p>
          <a:p>
            <a:r>
              <a:rPr lang="en-US" dirty="0"/>
              <a:t>6: Expected ≈ 6.7%, Actual = 4%</a:t>
            </a:r>
          </a:p>
          <a:p>
            <a:r>
              <a:rPr lang="en-US" dirty="0"/>
              <a:t>7: Expected ≈ 5.8%, Actual = 12%</a:t>
            </a:r>
          </a:p>
          <a:p>
            <a:r>
              <a:rPr lang="en-US" dirty="0"/>
              <a:t>8: Expected ≈ 5.1%, Actual = 8%</a:t>
            </a:r>
          </a:p>
          <a:p>
            <a:r>
              <a:rPr lang="en-US" dirty="0"/>
              <a:t>9: Expected ≈ 4.6%, Actual = 0%</a:t>
            </a:r>
          </a:p>
        </p:txBody>
      </p:sp>
      <p:sp>
        <p:nvSpPr>
          <p:cNvPr id="7" name="Rectangle 6">
            <a:extLst>
              <a:ext uri="{FF2B5EF4-FFF2-40B4-BE49-F238E27FC236}">
                <a16:creationId xmlns:a16="http://schemas.microsoft.com/office/drawing/2014/main" id="{0F569675-5CBD-44C0-B55E-B475A63944A8}"/>
              </a:ext>
            </a:extLst>
          </p:cNvPr>
          <p:cNvSpPr/>
          <p:nvPr/>
        </p:nvSpPr>
        <p:spPr>
          <a:xfrm>
            <a:off x="6744072" y="3789040"/>
            <a:ext cx="4943872" cy="2585323"/>
          </a:xfrm>
          <a:prstGeom prst="rect">
            <a:avLst/>
          </a:prstGeom>
          <a:solidFill>
            <a:schemeClr val="bg1"/>
          </a:solidFill>
        </p:spPr>
        <p:txBody>
          <a:bodyPr wrap="square">
            <a:spAutoFit/>
          </a:bodyPr>
          <a:lstStyle/>
          <a:p>
            <a:r>
              <a:rPr lang="en-US" dirty="0">
                <a:solidFill>
                  <a:srgbClr val="FF0000"/>
                </a:solidFill>
              </a:rPr>
              <a:t>This comparison indicates that the distribution of the first digits in the provided dataset deviates from </a:t>
            </a:r>
            <a:r>
              <a:rPr lang="en-US" dirty="0" err="1">
                <a:solidFill>
                  <a:srgbClr val="FF0000"/>
                </a:solidFill>
              </a:rPr>
              <a:t>Benford's</a:t>
            </a:r>
            <a:r>
              <a:rPr lang="en-US" dirty="0">
                <a:solidFill>
                  <a:srgbClr val="FF0000"/>
                </a:solidFill>
              </a:rPr>
              <a:t> Law, particularly with a higher occurrence of digits 4 and 5. While </a:t>
            </a:r>
            <a:r>
              <a:rPr lang="en-US" dirty="0" err="1">
                <a:solidFill>
                  <a:srgbClr val="FF0000"/>
                </a:solidFill>
              </a:rPr>
              <a:t>Benford's</a:t>
            </a:r>
            <a:r>
              <a:rPr lang="en-US" dirty="0">
                <a:solidFill>
                  <a:srgbClr val="FF0000"/>
                </a:solidFill>
              </a:rPr>
              <a:t> Law is a statistical expectation and variations can occur in real-world datasets, consistent and significant deviations might warrant further investigation, as they could suggest anomalies in the data.</a:t>
            </a:r>
          </a:p>
        </p:txBody>
      </p:sp>
    </p:spTree>
    <p:custDataLst>
      <p:tags r:id="rId1"/>
    </p:custDataLst>
    <p:extLst>
      <p:ext uri="{BB962C8B-B14F-4D97-AF65-F5344CB8AC3E}">
        <p14:creationId xmlns:p14="http://schemas.microsoft.com/office/powerpoint/2010/main" val="13913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FC34-ABB7-47DE-8487-783362832A6C}"/>
              </a:ext>
            </a:extLst>
          </p:cNvPr>
          <p:cNvSpPr>
            <a:spLocks noGrp="1"/>
          </p:cNvSpPr>
          <p:nvPr>
            <p:ph type="title"/>
          </p:nvPr>
        </p:nvSpPr>
        <p:spPr>
          <a:xfrm>
            <a:off x="1981200" y="274642"/>
            <a:ext cx="7467600" cy="274637"/>
          </a:xfrm>
        </p:spPr>
        <p:txBody>
          <a:bodyPr>
            <a:noAutofit/>
          </a:bodyPr>
          <a:lstStyle/>
          <a:p>
            <a:pPr eaLnBrk="1" fontAlgn="auto" hangingPunct="1">
              <a:spcAft>
                <a:spcPts val="0"/>
              </a:spcAft>
              <a:defRPr/>
            </a:pPr>
            <a:r>
              <a:rPr lang="en-CA" sz="1600" dirty="0"/>
              <a:t>Example –Page 349, #6.26 BENFORD’s </a:t>
            </a:r>
            <a:r>
              <a:rPr lang="en-CA" sz="1600" dirty="0" err="1"/>
              <a:t>LaW</a:t>
            </a:r>
            <a:endParaRPr lang="en-CA" sz="1600" dirty="0"/>
          </a:p>
        </p:txBody>
      </p:sp>
      <p:sp>
        <p:nvSpPr>
          <p:cNvPr id="3" name="Content Placeholder 2">
            <a:extLst>
              <a:ext uri="{FF2B5EF4-FFF2-40B4-BE49-F238E27FC236}">
                <a16:creationId xmlns:a16="http://schemas.microsoft.com/office/drawing/2014/main" id="{C0B98805-9D30-4E50-B5F0-06479D6FCEB5}"/>
              </a:ext>
            </a:extLst>
          </p:cNvPr>
          <p:cNvSpPr>
            <a:spLocks noGrp="1"/>
          </p:cNvSpPr>
          <p:nvPr>
            <p:ph sz="quarter" idx="1"/>
          </p:nvPr>
        </p:nvSpPr>
        <p:spPr>
          <a:xfrm>
            <a:off x="1774830" y="549278"/>
            <a:ext cx="8353425" cy="3311525"/>
          </a:xfrm>
        </p:spPr>
        <p:txBody>
          <a:bodyPr/>
          <a:lstStyle/>
          <a:p>
            <a:pPr eaLnBrk="1" hangingPunct="1">
              <a:buFont typeface="Wingdings" panose="05000000000000000000" pitchFamily="2" charset="2"/>
              <a:buNone/>
            </a:pPr>
            <a:r>
              <a:rPr lang="en-CA" altLang="en-US" sz="2200"/>
              <a:t>Ex: A large group of random numbers are taken.  The following table shows the probability that the first digit will be the following numbers:</a:t>
            </a:r>
          </a:p>
          <a:p>
            <a:pPr eaLnBrk="1" hangingPunct="1"/>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r>
              <a:rPr lang="en-CA" altLang="en-US" sz="2200"/>
              <a:t>	A = first digit is 1		    B = first digit is 6 or greater</a:t>
            </a:r>
          </a:p>
          <a:p>
            <a:pPr eaLnBrk="1" hangingPunct="1">
              <a:buFont typeface="Wingdings" panose="05000000000000000000" pitchFamily="2" charset="2"/>
              <a:buNone/>
            </a:pPr>
            <a:r>
              <a:rPr lang="en-CA" altLang="en-US" sz="2200"/>
              <a:t>	C = first digit is odd	    D = first digit is less than 4</a:t>
            </a:r>
          </a:p>
          <a:p>
            <a:pPr eaLnBrk="1" hangingPunct="1">
              <a:buFont typeface="Wingdings" panose="05000000000000000000" pitchFamily="2" charset="2"/>
              <a:buNone/>
            </a:pPr>
            <a:r>
              <a:rPr lang="en-CA" altLang="en-US" sz="2200"/>
              <a:t>Find the following probabilities: </a:t>
            </a:r>
          </a:p>
        </p:txBody>
      </p:sp>
      <p:grpSp>
        <p:nvGrpSpPr>
          <p:cNvPr id="38916" name="Group 5">
            <a:extLst>
              <a:ext uri="{FF2B5EF4-FFF2-40B4-BE49-F238E27FC236}">
                <a16:creationId xmlns:a16="http://schemas.microsoft.com/office/drawing/2014/main" id="{BF7ED3BF-CEC8-47F8-B872-1EEFBF9C54F9}"/>
              </a:ext>
            </a:extLst>
          </p:cNvPr>
          <p:cNvGrpSpPr>
            <a:grpSpLocks/>
          </p:cNvGrpSpPr>
          <p:nvPr/>
        </p:nvGrpSpPr>
        <p:grpSpPr bwMode="auto">
          <a:xfrm>
            <a:off x="1992317" y="1628778"/>
            <a:ext cx="7920037" cy="720725"/>
            <a:chOff x="1259632" y="4869160"/>
            <a:chExt cx="6768752" cy="576064"/>
          </a:xfrm>
        </p:grpSpPr>
        <p:pic>
          <p:nvPicPr>
            <p:cNvPr id="38940" name="Picture 3">
              <a:extLst>
                <a:ext uri="{FF2B5EF4-FFF2-40B4-BE49-F238E27FC236}">
                  <a16:creationId xmlns:a16="http://schemas.microsoft.com/office/drawing/2014/main" id="{A2C007DC-768F-484E-B8C6-1722E546F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31" t="53381" r="2061" b="25266"/>
            <a:stretch>
              <a:fillRect/>
            </a:stretch>
          </p:blipFill>
          <p:spPr bwMode="auto">
            <a:xfrm>
              <a:off x="1259632" y="5157192"/>
              <a:ext cx="6768752" cy="2880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8941" name="Picture 3">
              <a:extLst>
                <a:ext uri="{FF2B5EF4-FFF2-40B4-BE49-F238E27FC236}">
                  <a16:creationId xmlns:a16="http://schemas.microsoft.com/office/drawing/2014/main" id="{6349007D-6801-4658-899C-7D9957B8E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31" t="5338" r="2061" b="73309"/>
            <a:stretch>
              <a:fillRect/>
            </a:stretch>
          </p:blipFill>
          <p:spPr bwMode="auto">
            <a:xfrm>
              <a:off x="1259632" y="4869160"/>
              <a:ext cx="6768752" cy="2880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9" name="Object 2">
            <a:extLst>
              <a:ext uri="{FF2B5EF4-FFF2-40B4-BE49-F238E27FC236}">
                <a16:creationId xmlns:a16="http://schemas.microsoft.com/office/drawing/2014/main" id="{FF71807C-F0C1-4575-9D6B-D3736765A274}"/>
              </a:ext>
            </a:extLst>
          </p:cNvPr>
          <p:cNvGraphicFramePr>
            <a:graphicFrameLocks noChangeAspect="1"/>
          </p:cNvGraphicFramePr>
          <p:nvPr/>
        </p:nvGraphicFramePr>
        <p:xfrm>
          <a:off x="1703391" y="3860804"/>
          <a:ext cx="1311275" cy="504825"/>
        </p:xfrm>
        <a:graphic>
          <a:graphicData uri="http://schemas.openxmlformats.org/presentationml/2006/ole">
            <mc:AlternateContent xmlns:mc="http://schemas.openxmlformats.org/markup-compatibility/2006">
              <mc:Choice xmlns:v="urn:schemas-microsoft-com:vml" Requires="v">
                <p:oleObj name="Equation" r:id="rId5" imgW="660113" imgH="253890" progId="Equation.DSMT4">
                  <p:embed/>
                </p:oleObj>
              </mc:Choice>
              <mc:Fallback>
                <p:oleObj name="Equation" r:id="rId5" imgW="660113" imgH="253890" progId="Equation.DSMT4">
                  <p:embed/>
                  <p:pic>
                    <p:nvPicPr>
                      <p:cNvPr id="9" name="Object 2">
                        <a:extLst>
                          <a:ext uri="{FF2B5EF4-FFF2-40B4-BE49-F238E27FC236}">
                            <a16:creationId xmlns:a16="http://schemas.microsoft.com/office/drawing/2014/main" id="{FF71807C-F0C1-4575-9D6B-D3736765A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391" y="3860804"/>
                        <a:ext cx="13112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
            <a:extLst>
              <a:ext uri="{FF2B5EF4-FFF2-40B4-BE49-F238E27FC236}">
                <a16:creationId xmlns:a16="http://schemas.microsoft.com/office/drawing/2014/main" id="{A13066FE-4EE0-4515-ADD3-9B4D5AC44CF9}"/>
              </a:ext>
            </a:extLst>
          </p:cNvPr>
          <p:cNvGraphicFramePr>
            <a:graphicFrameLocks noChangeAspect="1"/>
          </p:cNvGraphicFramePr>
          <p:nvPr/>
        </p:nvGraphicFramePr>
        <p:xfrm>
          <a:off x="1703392" y="4876803"/>
          <a:ext cx="1889125" cy="503239"/>
        </p:xfrm>
        <a:graphic>
          <a:graphicData uri="http://schemas.openxmlformats.org/presentationml/2006/ole">
            <mc:AlternateContent xmlns:mc="http://schemas.openxmlformats.org/markup-compatibility/2006">
              <mc:Choice xmlns:v="urn:schemas-microsoft-com:vml" Requires="v">
                <p:oleObj name="Equation" r:id="rId7" imgW="952087" imgH="253890" progId="Equation.DSMT4">
                  <p:embed/>
                </p:oleObj>
              </mc:Choice>
              <mc:Fallback>
                <p:oleObj name="Equation" r:id="rId7" imgW="952087" imgH="253890" progId="Equation.DSMT4">
                  <p:embed/>
                  <p:pic>
                    <p:nvPicPr>
                      <p:cNvPr id="10" name="Object 2">
                        <a:extLst>
                          <a:ext uri="{FF2B5EF4-FFF2-40B4-BE49-F238E27FC236}">
                            <a16:creationId xmlns:a16="http://schemas.microsoft.com/office/drawing/2014/main" id="{A13066FE-4EE0-4515-ADD3-9B4D5AC44C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392" y="4876803"/>
                        <a:ext cx="1889125" cy="50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FE00D335-4B75-4381-B567-872F0530332B}"/>
              </a:ext>
            </a:extLst>
          </p:cNvPr>
          <p:cNvGraphicFramePr>
            <a:graphicFrameLocks noChangeAspect="1"/>
          </p:cNvGraphicFramePr>
          <p:nvPr/>
        </p:nvGraphicFramePr>
        <p:xfrm>
          <a:off x="1703388" y="5813430"/>
          <a:ext cx="1636712" cy="555625"/>
        </p:xfrm>
        <a:graphic>
          <a:graphicData uri="http://schemas.openxmlformats.org/presentationml/2006/ole">
            <mc:AlternateContent xmlns:mc="http://schemas.openxmlformats.org/markup-compatibility/2006">
              <mc:Choice xmlns:v="urn:schemas-microsoft-com:vml" Requires="v">
                <p:oleObj name="Equation" r:id="rId9" imgW="825500" imgH="279400" progId="Equation.DSMT4">
                  <p:embed/>
                </p:oleObj>
              </mc:Choice>
              <mc:Fallback>
                <p:oleObj name="Equation" r:id="rId9" imgW="825500" imgH="279400" progId="Equation.DSMT4">
                  <p:embed/>
                  <p:pic>
                    <p:nvPicPr>
                      <p:cNvPr id="11" name="Object 2">
                        <a:extLst>
                          <a:ext uri="{FF2B5EF4-FFF2-40B4-BE49-F238E27FC236}">
                            <a16:creationId xmlns:a16="http://schemas.microsoft.com/office/drawing/2014/main" id="{FE00D335-4B75-4381-B567-872F053033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3388" y="5813430"/>
                        <a:ext cx="16367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2">
            <a:extLst>
              <a:ext uri="{FF2B5EF4-FFF2-40B4-BE49-F238E27FC236}">
                <a16:creationId xmlns:a16="http://schemas.microsoft.com/office/drawing/2014/main" id="{247F323A-D57A-4601-99A9-57303146855D}"/>
              </a:ext>
            </a:extLst>
          </p:cNvPr>
          <p:cNvGraphicFramePr>
            <a:graphicFrameLocks noChangeAspect="1"/>
          </p:cNvGraphicFramePr>
          <p:nvPr/>
        </p:nvGraphicFramePr>
        <p:xfrm>
          <a:off x="6096003" y="3789367"/>
          <a:ext cx="1936751" cy="504825"/>
        </p:xfrm>
        <a:graphic>
          <a:graphicData uri="http://schemas.openxmlformats.org/presentationml/2006/ole">
            <mc:AlternateContent xmlns:mc="http://schemas.openxmlformats.org/markup-compatibility/2006">
              <mc:Choice xmlns:v="urn:schemas-microsoft-com:vml" Requires="v">
                <p:oleObj name="Equation" r:id="rId11" imgW="977476" imgH="253890" progId="Equation.DSMT4">
                  <p:embed/>
                </p:oleObj>
              </mc:Choice>
              <mc:Fallback>
                <p:oleObj name="Equation" r:id="rId11" imgW="977476" imgH="253890" progId="Equation.DSMT4">
                  <p:embed/>
                  <p:pic>
                    <p:nvPicPr>
                      <p:cNvPr id="12" name="Object 2">
                        <a:extLst>
                          <a:ext uri="{FF2B5EF4-FFF2-40B4-BE49-F238E27FC236}">
                            <a16:creationId xmlns:a16="http://schemas.microsoft.com/office/drawing/2014/main" id="{247F323A-D57A-4601-99A9-5730314685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3" y="3789367"/>
                        <a:ext cx="1936751"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2">
            <a:extLst>
              <a:ext uri="{FF2B5EF4-FFF2-40B4-BE49-F238E27FC236}">
                <a16:creationId xmlns:a16="http://schemas.microsoft.com/office/drawing/2014/main" id="{CBB74D73-BCC1-43E1-8576-00365B18FA9F}"/>
              </a:ext>
            </a:extLst>
          </p:cNvPr>
          <p:cNvGraphicFramePr>
            <a:graphicFrameLocks noChangeAspect="1"/>
          </p:cNvGraphicFramePr>
          <p:nvPr/>
        </p:nvGraphicFramePr>
        <p:xfrm>
          <a:off x="6096002" y="4797430"/>
          <a:ext cx="1836739" cy="504825"/>
        </p:xfrm>
        <a:graphic>
          <a:graphicData uri="http://schemas.openxmlformats.org/presentationml/2006/ole">
            <mc:AlternateContent xmlns:mc="http://schemas.openxmlformats.org/markup-compatibility/2006">
              <mc:Choice xmlns:v="urn:schemas-microsoft-com:vml" Requires="v">
                <p:oleObj name="Equation" r:id="rId13" imgW="926698" imgH="253890" progId="Equation.DSMT4">
                  <p:embed/>
                </p:oleObj>
              </mc:Choice>
              <mc:Fallback>
                <p:oleObj name="Equation" r:id="rId13" imgW="926698" imgH="253890" progId="Equation.DSMT4">
                  <p:embed/>
                  <p:pic>
                    <p:nvPicPr>
                      <p:cNvPr id="13" name="Object 2">
                        <a:extLst>
                          <a:ext uri="{FF2B5EF4-FFF2-40B4-BE49-F238E27FC236}">
                            <a16:creationId xmlns:a16="http://schemas.microsoft.com/office/drawing/2014/main" id="{CBB74D73-BCC1-43E1-8576-00365B18FA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2" y="4797430"/>
                        <a:ext cx="1836739"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7" name="Object 7">
            <a:extLst>
              <a:ext uri="{FF2B5EF4-FFF2-40B4-BE49-F238E27FC236}">
                <a16:creationId xmlns:a16="http://schemas.microsoft.com/office/drawing/2014/main" id="{B17D079D-1605-454E-8A44-3EB457BD55B0}"/>
              </a:ext>
            </a:extLst>
          </p:cNvPr>
          <p:cNvGraphicFramePr>
            <a:graphicFrameLocks noChangeAspect="1"/>
          </p:cNvGraphicFramePr>
          <p:nvPr/>
        </p:nvGraphicFramePr>
        <p:xfrm>
          <a:off x="4440242" y="2446342"/>
          <a:ext cx="935037" cy="477837"/>
        </p:xfrm>
        <a:graphic>
          <a:graphicData uri="http://schemas.openxmlformats.org/presentationml/2006/ole">
            <mc:AlternateContent xmlns:mc="http://schemas.openxmlformats.org/markup-compatibility/2006">
              <mc:Choice xmlns:v="urn:schemas-microsoft-com:vml" Requires="v">
                <p:oleObj name="Equation" r:id="rId15" imgW="494870" imgH="253780" progId="Equation.DSMT4">
                  <p:embed/>
                </p:oleObj>
              </mc:Choice>
              <mc:Fallback>
                <p:oleObj name="Equation" r:id="rId15" imgW="494870" imgH="253780" progId="Equation.DSMT4">
                  <p:embed/>
                  <p:pic>
                    <p:nvPicPr>
                      <p:cNvPr id="117767" name="Object 7">
                        <a:extLst>
                          <a:ext uri="{FF2B5EF4-FFF2-40B4-BE49-F238E27FC236}">
                            <a16:creationId xmlns:a16="http://schemas.microsoft.com/office/drawing/2014/main" id="{B17D079D-1605-454E-8A44-3EB457BD55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0242" y="2446342"/>
                        <a:ext cx="935037"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8" name="Object 2">
            <a:extLst>
              <a:ext uri="{FF2B5EF4-FFF2-40B4-BE49-F238E27FC236}">
                <a16:creationId xmlns:a16="http://schemas.microsoft.com/office/drawing/2014/main" id="{18D7B3A3-481E-4638-8EDE-C3B55128D8B7}"/>
              </a:ext>
            </a:extLst>
          </p:cNvPr>
          <p:cNvGraphicFramePr>
            <a:graphicFrameLocks noChangeAspect="1"/>
          </p:cNvGraphicFramePr>
          <p:nvPr/>
        </p:nvGraphicFramePr>
        <p:xfrm>
          <a:off x="9537703" y="2489200"/>
          <a:ext cx="1022351" cy="508000"/>
        </p:xfrm>
        <a:graphic>
          <a:graphicData uri="http://schemas.openxmlformats.org/presentationml/2006/ole">
            <mc:AlternateContent xmlns:mc="http://schemas.openxmlformats.org/markup-compatibility/2006">
              <mc:Choice xmlns:v="urn:schemas-microsoft-com:vml" Requires="v">
                <p:oleObj name="Equation" r:id="rId17" imgW="507780" imgH="253890" progId="Equation.DSMT4">
                  <p:embed/>
                </p:oleObj>
              </mc:Choice>
              <mc:Fallback>
                <p:oleObj name="Equation" r:id="rId17" imgW="507780" imgH="253890" progId="Equation.DSMT4">
                  <p:embed/>
                  <p:pic>
                    <p:nvPicPr>
                      <p:cNvPr id="117768" name="Object 2">
                        <a:extLst>
                          <a:ext uri="{FF2B5EF4-FFF2-40B4-BE49-F238E27FC236}">
                            <a16:creationId xmlns:a16="http://schemas.microsoft.com/office/drawing/2014/main" id="{18D7B3A3-481E-4638-8EDE-C3B55128D8B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37703" y="2489200"/>
                        <a:ext cx="1022351" cy="5080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9" name="Object 2">
            <a:extLst>
              <a:ext uri="{FF2B5EF4-FFF2-40B4-BE49-F238E27FC236}">
                <a16:creationId xmlns:a16="http://schemas.microsoft.com/office/drawing/2014/main" id="{1AE27044-EC0E-4AEF-B7BE-C9170BC170E5}"/>
              </a:ext>
            </a:extLst>
          </p:cNvPr>
          <p:cNvGraphicFramePr>
            <a:graphicFrameLocks noChangeAspect="1"/>
          </p:cNvGraphicFramePr>
          <p:nvPr/>
        </p:nvGraphicFramePr>
        <p:xfrm>
          <a:off x="4727579" y="2852740"/>
          <a:ext cx="930275" cy="463551"/>
        </p:xfrm>
        <a:graphic>
          <a:graphicData uri="http://schemas.openxmlformats.org/presentationml/2006/ole">
            <mc:AlternateContent xmlns:mc="http://schemas.openxmlformats.org/markup-compatibility/2006">
              <mc:Choice xmlns:v="urn:schemas-microsoft-com:vml" Requires="v">
                <p:oleObj name="Equation" r:id="rId19" imgW="507780" imgH="253890" progId="Equation.DSMT4">
                  <p:embed/>
                </p:oleObj>
              </mc:Choice>
              <mc:Fallback>
                <p:oleObj name="Equation" r:id="rId19" imgW="507780" imgH="253890" progId="Equation.DSMT4">
                  <p:embed/>
                  <p:pic>
                    <p:nvPicPr>
                      <p:cNvPr id="117769" name="Object 2">
                        <a:extLst>
                          <a:ext uri="{FF2B5EF4-FFF2-40B4-BE49-F238E27FC236}">
                            <a16:creationId xmlns:a16="http://schemas.microsoft.com/office/drawing/2014/main" id="{1AE27044-EC0E-4AEF-B7BE-C9170BC170E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7579" y="2852740"/>
                        <a:ext cx="930275" cy="463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831A9C27-ABC1-42BA-9013-785CEEFA2187}"/>
              </a:ext>
            </a:extLst>
          </p:cNvPr>
          <p:cNvGraphicFramePr>
            <a:graphicFrameLocks noChangeAspect="1"/>
          </p:cNvGraphicFramePr>
          <p:nvPr/>
        </p:nvGraphicFramePr>
        <p:xfrm>
          <a:off x="3138492" y="3860804"/>
          <a:ext cx="1157287" cy="504825"/>
        </p:xfrm>
        <a:graphic>
          <a:graphicData uri="http://schemas.openxmlformats.org/presentationml/2006/ole">
            <mc:AlternateContent xmlns:mc="http://schemas.openxmlformats.org/markup-compatibility/2006">
              <mc:Choice xmlns:v="urn:schemas-microsoft-com:vml" Requires="v">
                <p:oleObj name="Equation" r:id="rId21" imgW="583947" imgH="253890" progId="Equation.DSMT4">
                  <p:embed/>
                </p:oleObj>
              </mc:Choice>
              <mc:Fallback>
                <p:oleObj name="Equation" r:id="rId21" imgW="583947" imgH="253890" progId="Equation.DSMT4">
                  <p:embed/>
                  <p:pic>
                    <p:nvPicPr>
                      <p:cNvPr id="17" name="Object 2">
                        <a:extLst>
                          <a:ext uri="{FF2B5EF4-FFF2-40B4-BE49-F238E27FC236}">
                            <a16:creationId xmlns:a16="http://schemas.microsoft.com/office/drawing/2014/main" id="{831A9C27-ABC1-42BA-9013-785CEEFA218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8492" y="3860804"/>
                        <a:ext cx="11572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
            <a:extLst>
              <a:ext uri="{FF2B5EF4-FFF2-40B4-BE49-F238E27FC236}">
                <a16:creationId xmlns:a16="http://schemas.microsoft.com/office/drawing/2014/main" id="{7338C2A3-A5B8-4E27-ACD8-3E05BA4FBF9D}"/>
              </a:ext>
            </a:extLst>
          </p:cNvPr>
          <p:cNvGraphicFramePr>
            <a:graphicFrameLocks noChangeAspect="1"/>
          </p:cNvGraphicFramePr>
          <p:nvPr/>
        </p:nvGraphicFramePr>
        <p:xfrm>
          <a:off x="1774828" y="4365630"/>
          <a:ext cx="3094039" cy="352425"/>
        </p:xfrm>
        <a:graphic>
          <a:graphicData uri="http://schemas.openxmlformats.org/presentationml/2006/ole">
            <mc:AlternateContent xmlns:mc="http://schemas.openxmlformats.org/markup-compatibility/2006">
              <mc:Choice xmlns:v="urn:schemas-microsoft-com:vml" Requires="v">
                <p:oleObj name="Equation" r:id="rId23" imgW="1561422" imgH="177723" progId="Equation.DSMT4">
                  <p:embed/>
                </p:oleObj>
              </mc:Choice>
              <mc:Fallback>
                <p:oleObj name="Equation" r:id="rId23" imgW="1561422" imgH="177723" progId="Equation.DSMT4">
                  <p:embed/>
                  <p:pic>
                    <p:nvPicPr>
                      <p:cNvPr id="18" name="Object 2">
                        <a:extLst>
                          <a:ext uri="{FF2B5EF4-FFF2-40B4-BE49-F238E27FC236}">
                            <a16:creationId xmlns:a16="http://schemas.microsoft.com/office/drawing/2014/main" id="{7338C2A3-A5B8-4E27-ACD8-3E05BA4FBF9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74828" y="4365630"/>
                        <a:ext cx="3094039"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
            <a:extLst>
              <a:ext uri="{FF2B5EF4-FFF2-40B4-BE49-F238E27FC236}">
                <a16:creationId xmlns:a16="http://schemas.microsoft.com/office/drawing/2014/main" id="{B325B202-E8C9-4E06-9D1D-AF4F1B56AB4A}"/>
              </a:ext>
            </a:extLst>
          </p:cNvPr>
          <p:cNvGraphicFramePr>
            <a:graphicFrameLocks noChangeAspect="1"/>
          </p:cNvGraphicFramePr>
          <p:nvPr/>
        </p:nvGraphicFramePr>
        <p:xfrm>
          <a:off x="4886330" y="4325939"/>
          <a:ext cx="925513" cy="419100"/>
        </p:xfrm>
        <a:graphic>
          <a:graphicData uri="http://schemas.openxmlformats.org/presentationml/2006/ole">
            <mc:AlternateContent xmlns:mc="http://schemas.openxmlformats.org/markup-compatibility/2006">
              <mc:Choice xmlns:v="urn:schemas-microsoft-com:vml" Requires="v">
                <p:oleObj name="Equation" r:id="rId25" imgW="393359" imgH="177646" progId="Equation.DSMT4">
                  <p:embed/>
                </p:oleObj>
              </mc:Choice>
              <mc:Fallback>
                <p:oleObj name="Equation" r:id="rId25" imgW="393359" imgH="177646" progId="Equation.DSMT4">
                  <p:embed/>
                  <p:pic>
                    <p:nvPicPr>
                      <p:cNvPr id="19" name="Object 2">
                        <a:extLst>
                          <a:ext uri="{FF2B5EF4-FFF2-40B4-BE49-F238E27FC236}">
                            <a16:creationId xmlns:a16="http://schemas.microsoft.com/office/drawing/2014/main" id="{B325B202-E8C9-4E06-9D1D-AF4F1B56A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86330" y="4325939"/>
                        <a:ext cx="9255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
            <a:extLst>
              <a:ext uri="{FF2B5EF4-FFF2-40B4-BE49-F238E27FC236}">
                <a16:creationId xmlns:a16="http://schemas.microsoft.com/office/drawing/2014/main" id="{EB669031-0679-4D19-8B02-98C7FCC7601B}"/>
              </a:ext>
            </a:extLst>
          </p:cNvPr>
          <p:cNvGraphicFramePr>
            <a:graphicFrameLocks noChangeAspect="1"/>
          </p:cNvGraphicFramePr>
          <p:nvPr/>
        </p:nvGraphicFramePr>
        <p:xfrm>
          <a:off x="3636963" y="4894266"/>
          <a:ext cx="1738312" cy="503237"/>
        </p:xfrm>
        <a:graphic>
          <a:graphicData uri="http://schemas.openxmlformats.org/presentationml/2006/ole">
            <mc:AlternateContent xmlns:mc="http://schemas.openxmlformats.org/markup-compatibility/2006">
              <mc:Choice xmlns:v="urn:schemas-microsoft-com:vml" Requires="v">
                <p:oleObj name="Equation" r:id="rId27" imgW="875920" imgH="253890" progId="Equation.DSMT4">
                  <p:embed/>
                </p:oleObj>
              </mc:Choice>
              <mc:Fallback>
                <p:oleObj name="Equation" r:id="rId27" imgW="875920" imgH="253890" progId="Equation.DSMT4">
                  <p:embed/>
                  <p:pic>
                    <p:nvPicPr>
                      <p:cNvPr id="20" name="Object 2">
                        <a:extLst>
                          <a:ext uri="{FF2B5EF4-FFF2-40B4-BE49-F238E27FC236}">
                            <a16:creationId xmlns:a16="http://schemas.microsoft.com/office/drawing/2014/main" id="{EB669031-0679-4D19-8B02-98C7FCC7601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36963" y="4894266"/>
                        <a:ext cx="17383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
            <a:extLst>
              <a:ext uri="{FF2B5EF4-FFF2-40B4-BE49-F238E27FC236}">
                <a16:creationId xmlns:a16="http://schemas.microsoft.com/office/drawing/2014/main" id="{08784A56-47CB-4608-8DAA-5C9F2A3A5987}"/>
              </a:ext>
            </a:extLst>
          </p:cNvPr>
          <p:cNvGraphicFramePr>
            <a:graphicFrameLocks noChangeAspect="1"/>
          </p:cNvGraphicFramePr>
          <p:nvPr/>
        </p:nvGraphicFramePr>
        <p:xfrm>
          <a:off x="2076454" y="5373692"/>
          <a:ext cx="1914525" cy="352425"/>
        </p:xfrm>
        <a:graphic>
          <a:graphicData uri="http://schemas.openxmlformats.org/presentationml/2006/ole">
            <mc:AlternateContent xmlns:mc="http://schemas.openxmlformats.org/markup-compatibility/2006">
              <mc:Choice xmlns:v="urn:schemas-microsoft-com:vml" Requires="v">
                <p:oleObj name="Equation" r:id="rId29" imgW="964781" imgH="177723" progId="Equation.DSMT4">
                  <p:embed/>
                </p:oleObj>
              </mc:Choice>
              <mc:Fallback>
                <p:oleObj name="Equation" r:id="rId29" imgW="964781" imgH="177723" progId="Equation.DSMT4">
                  <p:embed/>
                  <p:pic>
                    <p:nvPicPr>
                      <p:cNvPr id="21" name="Object 2">
                        <a:extLst>
                          <a:ext uri="{FF2B5EF4-FFF2-40B4-BE49-F238E27FC236}">
                            <a16:creationId xmlns:a16="http://schemas.microsoft.com/office/drawing/2014/main" id="{08784A56-47CB-4608-8DAA-5C9F2A3A598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76454" y="5373692"/>
                        <a:ext cx="19145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
            <a:extLst>
              <a:ext uri="{FF2B5EF4-FFF2-40B4-BE49-F238E27FC236}">
                <a16:creationId xmlns:a16="http://schemas.microsoft.com/office/drawing/2014/main" id="{3F7D242A-96D0-4FD5-8C5D-651DFBADFA74}"/>
              </a:ext>
            </a:extLst>
          </p:cNvPr>
          <p:cNvGraphicFramePr>
            <a:graphicFrameLocks noChangeAspect="1"/>
          </p:cNvGraphicFramePr>
          <p:nvPr/>
        </p:nvGraphicFramePr>
        <p:xfrm>
          <a:off x="4048129" y="5335592"/>
          <a:ext cx="1171575" cy="409575"/>
        </p:xfrm>
        <a:graphic>
          <a:graphicData uri="http://schemas.openxmlformats.org/presentationml/2006/ole">
            <mc:AlternateContent xmlns:mc="http://schemas.openxmlformats.org/markup-compatibility/2006">
              <mc:Choice xmlns:v="urn:schemas-microsoft-com:vml" Requires="v">
                <p:oleObj name="Equation" r:id="rId31" imgW="507780" imgH="177723" progId="Equation.DSMT4">
                  <p:embed/>
                </p:oleObj>
              </mc:Choice>
              <mc:Fallback>
                <p:oleObj name="Equation" r:id="rId31" imgW="507780" imgH="177723" progId="Equation.DSMT4">
                  <p:embed/>
                  <p:pic>
                    <p:nvPicPr>
                      <p:cNvPr id="22" name="Object 2">
                        <a:extLst>
                          <a:ext uri="{FF2B5EF4-FFF2-40B4-BE49-F238E27FC236}">
                            <a16:creationId xmlns:a16="http://schemas.microsoft.com/office/drawing/2014/main" id="{3F7D242A-96D0-4FD5-8C5D-651DFBADFA7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48129" y="5335592"/>
                        <a:ext cx="1171575"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
            <a:extLst>
              <a:ext uri="{FF2B5EF4-FFF2-40B4-BE49-F238E27FC236}">
                <a16:creationId xmlns:a16="http://schemas.microsoft.com/office/drawing/2014/main" id="{33FF5400-B185-4B48-AE19-0B40BF61BA19}"/>
              </a:ext>
            </a:extLst>
          </p:cNvPr>
          <p:cNvGraphicFramePr>
            <a:graphicFrameLocks noChangeAspect="1"/>
          </p:cNvGraphicFramePr>
          <p:nvPr/>
        </p:nvGraphicFramePr>
        <p:xfrm>
          <a:off x="3355979" y="5838828"/>
          <a:ext cx="1158875" cy="503239"/>
        </p:xfrm>
        <a:graphic>
          <a:graphicData uri="http://schemas.openxmlformats.org/presentationml/2006/ole">
            <mc:AlternateContent xmlns:mc="http://schemas.openxmlformats.org/markup-compatibility/2006">
              <mc:Choice xmlns:v="urn:schemas-microsoft-com:vml" Requires="v">
                <p:oleObj name="Equation" r:id="rId33" imgW="583947" imgH="253890" progId="Equation.DSMT4">
                  <p:embed/>
                </p:oleObj>
              </mc:Choice>
              <mc:Fallback>
                <p:oleObj name="Equation" r:id="rId33" imgW="583947" imgH="253890" progId="Equation.DSMT4">
                  <p:embed/>
                  <p:pic>
                    <p:nvPicPr>
                      <p:cNvPr id="24" name="Object 2">
                        <a:extLst>
                          <a:ext uri="{FF2B5EF4-FFF2-40B4-BE49-F238E27FC236}">
                            <a16:creationId xmlns:a16="http://schemas.microsoft.com/office/drawing/2014/main" id="{33FF5400-B185-4B48-AE19-0B40BF61BA1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355979" y="5838828"/>
                        <a:ext cx="1158875" cy="50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
            <a:extLst>
              <a:ext uri="{FF2B5EF4-FFF2-40B4-BE49-F238E27FC236}">
                <a16:creationId xmlns:a16="http://schemas.microsoft.com/office/drawing/2014/main" id="{69D92BAD-8147-4D4E-9D46-D99FAED20205}"/>
              </a:ext>
            </a:extLst>
          </p:cNvPr>
          <p:cNvGraphicFramePr>
            <a:graphicFrameLocks noChangeAspect="1"/>
          </p:cNvGraphicFramePr>
          <p:nvPr/>
        </p:nvGraphicFramePr>
        <p:xfrm>
          <a:off x="4543425" y="5911855"/>
          <a:ext cx="1360488" cy="352425"/>
        </p:xfrm>
        <a:graphic>
          <a:graphicData uri="http://schemas.openxmlformats.org/presentationml/2006/ole">
            <mc:AlternateContent xmlns:mc="http://schemas.openxmlformats.org/markup-compatibility/2006">
              <mc:Choice xmlns:v="urn:schemas-microsoft-com:vml" Requires="v">
                <p:oleObj name="Equation" r:id="rId35" imgW="685502" imgH="177723" progId="Equation.DSMT4">
                  <p:embed/>
                </p:oleObj>
              </mc:Choice>
              <mc:Fallback>
                <p:oleObj name="Equation" r:id="rId35" imgW="685502" imgH="177723" progId="Equation.DSMT4">
                  <p:embed/>
                  <p:pic>
                    <p:nvPicPr>
                      <p:cNvPr id="25" name="Object 2">
                        <a:extLst>
                          <a:ext uri="{FF2B5EF4-FFF2-40B4-BE49-F238E27FC236}">
                            <a16:creationId xmlns:a16="http://schemas.microsoft.com/office/drawing/2014/main" id="{69D92BAD-8147-4D4E-9D46-D99FAED2020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43425" y="5911855"/>
                        <a:ext cx="136048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
            <a:extLst>
              <a:ext uri="{FF2B5EF4-FFF2-40B4-BE49-F238E27FC236}">
                <a16:creationId xmlns:a16="http://schemas.microsoft.com/office/drawing/2014/main" id="{58E06A17-A1DC-4457-8BFD-59BF04E08B04}"/>
              </a:ext>
            </a:extLst>
          </p:cNvPr>
          <p:cNvGraphicFramePr>
            <a:graphicFrameLocks noChangeAspect="1"/>
          </p:cNvGraphicFramePr>
          <p:nvPr/>
        </p:nvGraphicFramePr>
        <p:xfrm>
          <a:off x="4500563" y="6210301"/>
          <a:ext cx="1344612" cy="469900"/>
        </p:xfrm>
        <a:graphic>
          <a:graphicData uri="http://schemas.openxmlformats.org/presentationml/2006/ole">
            <mc:AlternateContent xmlns:mc="http://schemas.openxmlformats.org/markup-compatibility/2006">
              <mc:Choice xmlns:v="urn:schemas-microsoft-com:vml" Requires="v">
                <p:oleObj name="Equation" r:id="rId37" imgW="507780" imgH="177723" progId="Equation.DSMT4">
                  <p:embed/>
                </p:oleObj>
              </mc:Choice>
              <mc:Fallback>
                <p:oleObj name="Equation" r:id="rId37" imgW="507780" imgH="177723" progId="Equation.DSMT4">
                  <p:embed/>
                  <p:pic>
                    <p:nvPicPr>
                      <p:cNvPr id="26" name="Object 2">
                        <a:extLst>
                          <a:ext uri="{FF2B5EF4-FFF2-40B4-BE49-F238E27FC236}">
                            <a16:creationId xmlns:a16="http://schemas.microsoft.com/office/drawing/2014/main" id="{58E06A17-A1DC-4457-8BFD-59BF04E08B0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500563" y="6210301"/>
                        <a:ext cx="134461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
            <a:extLst>
              <a:ext uri="{FF2B5EF4-FFF2-40B4-BE49-F238E27FC236}">
                <a16:creationId xmlns:a16="http://schemas.microsoft.com/office/drawing/2014/main" id="{D9720F0C-1596-4D1B-ABB0-48025FC698EF}"/>
              </a:ext>
            </a:extLst>
          </p:cNvPr>
          <p:cNvGraphicFramePr>
            <a:graphicFrameLocks noChangeAspect="1"/>
          </p:cNvGraphicFramePr>
          <p:nvPr/>
        </p:nvGraphicFramePr>
        <p:xfrm>
          <a:off x="8108954" y="3790952"/>
          <a:ext cx="1260475" cy="503239"/>
        </p:xfrm>
        <a:graphic>
          <a:graphicData uri="http://schemas.openxmlformats.org/presentationml/2006/ole">
            <mc:AlternateContent xmlns:mc="http://schemas.openxmlformats.org/markup-compatibility/2006">
              <mc:Choice xmlns:v="urn:schemas-microsoft-com:vml" Requires="v">
                <p:oleObj name="Equation" r:id="rId39" imgW="634725" imgH="253890" progId="Equation.DSMT4">
                  <p:embed/>
                </p:oleObj>
              </mc:Choice>
              <mc:Fallback>
                <p:oleObj name="Equation" r:id="rId39" imgW="634725" imgH="253890" progId="Equation.DSMT4">
                  <p:embed/>
                  <p:pic>
                    <p:nvPicPr>
                      <p:cNvPr id="27" name="Object 2">
                        <a:extLst>
                          <a:ext uri="{FF2B5EF4-FFF2-40B4-BE49-F238E27FC236}">
                            <a16:creationId xmlns:a16="http://schemas.microsoft.com/office/drawing/2014/main" id="{D9720F0C-1596-4D1B-ABB0-48025FC698E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108954" y="3790952"/>
                        <a:ext cx="1260475" cy="50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
            <a:extLst>
              <a:ext uri="{FF2B5EF4-FFF2-40B4-BE49-F238E27FC236}">
                <a16:creationId xmlns:a16="http://schemas.microsoft.com/office/drawing/2014/main" id="{8F9167C3-6F20-45C8-8B08-47D754966556}"/>
              </a:ext>
            </a:extLst>
          </p:cNvPr>
          <p:cNvGraphicFramePr>
            <a:graphicFrameLocks noChangeAspect="1"/>
          </p:cNvGraphicFramePr>
          <p:nvPr/>
        </p:nvGraphicFramePr>
        <p:xfrm>
          <a:off x="6542090" y="4286255"/>
          <a:ext cx="2163763" cy="352425"/>
        </p:xfrm>
        <a:graphic>
          <a:graphicData uri="http://schemas.openxmlformats.org/presentationml/2006/ole">
            <mc:AlternateContent xmlns:mc="http://schemas.openxmlformats.org/markup-compatibility/2006">
              <mc:Choice xmlns:v="urn:schemas-microsoft-com:vml" Requires="v">
                <p:oleObj name="Equation" r:id="rId41" imgW="1091726" imgH="177723" progId="Equation.DSMT4">
                  <p:embed/>
                </p:oleObj>
              </mc:Choice>
              <mc:Fallback>
                <p:oleObj name="Equation" r:id="rId41" imgW="1091726" imgH="177723" progId="Equation.DSMT4">
                  <p:embed/>
                  <p:pic>
                    <p:nvPicPr>
                      <p:cNvPr id="28" name="Object 2">
                        <a:extLst>
                          <a:ext uri="{FF2B5EF4-FFF2-40B4-BE49-F238E27FC236}">
                            <a16:creationId xmlns:a16="http://schemas.microsoft.com/office/drawing/2014/main" id="{8F9167C3-6F20-45C8-8B08-47D75496655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42090" y="4286255"/>
                        <a:ext cx="21637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
            <a:extLst>
              <a:ext uri="{FF2B5EF4-FFF2-40B4-BE49-F238E27FC236}">
                <a16:creationId xmlns:a16="http://schemas.microsoft.com/office/drawing/2014/main" id="{60FF9696-0F42-494E-9906-624354DCD776}"/>
              </a:ext>
            </a:extLst>
          </p:cNvPr>
          <p:cNvGraphicFramePr>
            <a:graphicFrameLocks noChangeAspect="1"/>
          </p:cNvGraphicFramePr>
          <p:nvPr/>
        </p:nvGraphicFramePr>
        <p:xfrm>
          <a:off x="8723313" y="4233863"/>
          <a:ext cx="925512" cy="417512"/>
        </p:xfrm>
        <a:graphic>
          <a:graphicData uri="http://schemas.openxmlformats.org/presentationml/2006/ole">
            <mc:AlternateContent xmlns:mc="http://schemas.openxmlformats.org/markup-compatibility/2006">
              <mc:Choice xmlns:v="urn:schemas-microsoft-com:vml" Requires="v">
                <p:oleObj name="Equation" r:id="rId43" imgW="393359" imgH="177646" progId="Equation.DSMT4">
                  <p:embed/>
                </p:oleObj>
              </mc:Choice>
              <mc:Fallback>
                <p:oleObj name="Equation" r:id="rId43" imgW="393359" imgH="177646" progId="Equation.DSMT4">
                  <p:embed/>
                  <p:pic>
                    <p:nvPicPr>
                      <p:cNvPr id="29" name="Object 2">
                        <a:extLst>
                          <a:ext uri="{FF2B5EF4-FFF2-40B4-BE49-F238E27FC236}">
                            <a16:creationId xmlns:a16="http://schemas.microsoft.com/office/drawing/2014/main" id="{60FF9696-0F42-494E-9906-624354DCD77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723313" y="4233863"/>
                        <a:ext cx="925512"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
            <a:extLst>
              <a:ext uri="{FF2B5EF4-FFF2-40B4-BE49-F238E27FC236}">
                <a16:creationId xmlns:a16="http://schemas.microsoft.com/office/drawing/2014/main" id="{6120ACB1-D90E-4A1D-B374-9A7C66FF3A55}"/>
              </a:ext>
            </a:extLst>
          </p:cNvPr>
          <p:cNvGraphicFramePr>
            <a:graphicFrameLocks noChangeAspect="1"/>
          </p:cNvGraphicFramePr>
          <p:nvPr/>
        </p:nvGraphicFramePr>
        <p:xfrm>
          <a:off x="7964491" y="4762503"/>
          <a:ext cx="1336675" cy="503239"/>
        </p:xfrm>
        <a:graphic>
          <a:graphicData uri="http://schemas.openxmlformats.org/presentationml/2006/ole">
            <mc:AlternateContent xmlns:mc="http://schemas.openxmlformats.org/markup-compatibility/2006">
              <mc:Choice xmlns:v="urn:schemas-microsoft-com:vml" Requires="v">
                <p:oleObj name="Equation" r:id="rId45" imgW="672808" imgH="253890" progId="Equation.DSMT4">
                  <p:embed/>
                </p:oleObj>
              </mc:Choice>
              <mc:Fallback>
                <p:oleObj name="Equation" r:id="rId45" imgW="672808" imgH="253890" progId="Equation.DSMT4">
                  <p:embed/>
                  <p:pic>
                    <p:nvPicPr>
                      <p:cNvPr id="30" name="Object 2">
                        <a:extLst>
                          <a:ext uri="{FF2B5EF4-FFF2-40B4-BE49-F238E27FC236}">
                            <a16:creationId xmlns:a16="http://schemas.microsoft.com/office/drawing/2014/main" id="{6120ACB1-D90E-4A1D-B374-9A7C66FF3A55}"/>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964491" y="4762503"/>
                        <a:ext cx="1336675" cy="503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
            <a:extLst>
              <a:ext uri="{FF2B5EF4-FFF2-40B4-BE49-F238E27FC236}">
                <a16:creationId xmlns:a16="http://schemas.microsoft.com/office/drawing/2014/main" id="{AB9A22F5-534D-4572-8317-4505A2E3452F}"/>
              </a:ext>
            </a:extLst>
          </p:cNvPr>
          <p:cNvGraphicFramePr>
            <a:graphicFrameLocks noChangeAspect="1"/>
          </p:cNvGraphicFramePr>
          <p:nvPr/>
        </p:nvGraphicFramePr>
        <p:xfrm>
          <a:off x="6421439" y="5257804"/>
          <a:ext cx="2189163" cy="352425"/>
        </p:xfrm>
        <a:graphic>
          <a:graphicData uri="http://schemas.openxmlformats.org/presentationml/2006/ole">
            <mc:AlternateContent xmlns:mc="http://schemas.openxmlformats.org/markup-compatibility/2006">
              <mc:Choice xmlns:v="urn:schemas-microsoft-com:vml" Requires="v">
                <p:oleObj name="Equation" r:id="rId47" imgW="1104421" imgH="177723" progId="Equation.DSMT4">
                  <p:embed/>
                </p:oleObj>
              </mc:Choice>
              <mc:Fallback>
                <p:oleObj name="Equation" r:id="rId47" imgW="1104421" imgH="177723" progId="Equation.DSMT4">
                  <p:embed/>
                  <p:pic>
                    <p:nvPicPr>
                      <p:cNvPr id="31" name="Object 2">
                        <a:extLst>
                          <a:ext uri="{FF2B5EF4-FFF2-40B4-BE49-F238E27FC236}">
                            <a16:creationId xmlns:a16="http://schemas.microsoft.com/office/drawing/2014/main" id="{AB9A22F5-534D-4572-8317-4505A2E3452F}"/>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421439" y="5257804"/>
                        <a:ext cx="218916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
            <a:extLst>
              <a:ext uri="{FF2B5EF4-FFF2-40B4-BE49-F238E27FC236}">
                <a16:creationId xmlns:a16="http://schemas.microsoft.com/office/drawing/2014/main" id="{C39C9347-656C-4C4E-8C4C-13E52AB55C85}"/>
              </a:ext>
            </a:extLst>
          </p:cNvPr>
          <p:cNvGraphicFramePr>
            <a:graphicFrameLocks noChangeAspect="1"/>
          </p:cNvGraphicFramePr>
          <p:nvPr/>
        </p:nvGraphicFramePr>
        <p:xfrm>
          <a:off x="8616955" y="5203826"/>
          <a:ext cx="925513" cy="419100"/>
        </p:xfrm>
        <a:graphic>
          <a:graphicData uri="http://schemas.openxmlformats.org/presentationml/2006/ole">
            <mc:AlternateContent xmlns:mc="http://schemas.openxmlformats.org/markup-compatibility/2006">
              <mc:Choice xmlns:v="urn:schemas-microsoft-com:vml" Requires="v">
                <p:oleObj name="Equation" r:id="rId49" imgW="393359" imgH="177646" progId="Equation.DSMT4">
                  <p:embed/>
                </p:oleObj>
              </mc:Choice>
              <mc:Fallback>
                <p:oleObj name="Equation" r:id="rId49" imgW="393359" imgH="177646" progId="Equation.DSMT4">
                  <p:embed/>
                  <p:pic>
                    <p:nvPicPr>
                      <p:cNvPr id="32" name="Object 2">
                        <a:extLst>
                          <a:ext uri="{FF2B5EF4-FFF2-40B4-BE49-F238E27FC236}">
                            <a16:creationId xmlns:a16="http://schemas.microsoft.com/office/drawing/2014/main" id="{C39C9347-656C-4C4E-8C4C-13E52AB55C8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616955" y="5203826"/>
                        <a:ext cx="925513"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17767"/>
                                        </p:tgtEl>
                                        <p:attrNameLst>
                                          <p:attrName>style.visibility</p:attrName>
                                        </p:attrNameLst>
                                      </p:cBhvr>
                                      <p:to>
                                        <p:strVal val="visible"/>
                                      </p:to>
                                    </p:set>
                                    <p:animEffect transition="in" filter="blinds(horizontal)">
                                      <p:cBhvr>
                                        <p:cTn id="39" dur="500"/>
                                        <p:tgtEl>
                                          <p:spTgt spid="1177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17769"/>
                                        </p:tgtEl>
                                        <p:attrNameLst>
                                          <p:attrName>style.visibility</p:attrName>
                                        </p:attrNameLst>
                                      </p:cBhvr>
                                      <p:to>
                                        <p:strVal val="visible"/>
                                      </p:to>
                                    </p:set>
                                    <p:animEffect transition="in" filter="blinds(horizontal)">
                                      <p:cBhvr>
                                        <p:cTn id="44" dur="500"/>
                                        <p:tgtEl>
                                          <p:spTgt spid="1177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17768"/>
                                        </p:tgtEl>
                                        <p:attrNameLst>
                                          <p:attrName>style.visibility</p:attrName>
                                        </p:attrNameLst>
                                      </p:cBhvr>
                                      <p:to>
                                        <p:strVal val="visible"/>
                                      </p:to>
                                    </p:set>
                                    <p:animEffect transition="in" filter="blinds(horizontal)">
                                      <p:cBhvr>
                                        <p:cTn id="49" dur="500"/>
                                        <p:tgtEl>
                                          <p:spTgt spid="11776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linds(horizontal)">
                                      <p:cBhvr>
                                        <p:cTn id="54" dur="500"/>
                                        <p:tgtEl>
                                          <p:spTgt spid="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par>
                                <p:cTn id="71" presetID="3" presetClass="entr" presetSubtype="1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par>
                                <p:cTn id="74" presetID="3" presetClass="entr" presetSubtype="1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par>
                                <p:cTn id="77" presetID="3" presetClass="entr" presetSubtype="1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linds(horizontal)">
                                      <p:cBhvr>
                                        <p:cTn id="79" dur="500"/>
                                        <p:tgtEl>
                                          <p:spTgt spid="25"/>
                                        </p:tgtEl>
                                      </p:cBhvr>
                                    </p:animEffect>
                                  </p:childTnLst>
                                </p:cTn>
                              </p:par>
                              <p:par>
                                <p:cTn id="80" presetID="3" presetClass="entr" presetSubtype="1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par>
                                <p:cTn id="83" presetID="3" presetClass="entr" presetSubtype="1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linds(horizontal)">
                                      <p:cBhvr>
                                        <p:cTn id="90" dur="500"/>
                                        <p:tgtEl>
                                          <p:spTgt spid="2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linds(horizontal)">
                                      <p:cBhvr>
                                        <p:cTn id="95" dur="500"/>
                                        <p:tgtEl>
                                          <p:spTgt spid="29"/>
                                        </p:tgtEl>
                                      </p:cBhvr>
                                    </p:animEffect>
                                  </p:childTnLst>
                                </p:cTn>
                              </p:par>
                              <p:par>
                                <p:cTn id="96" presetID="3" presetClass="entr" presetSubtype="10" fill="hold"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linds(horizontal)">
                                      <p:cBhvr>
                                        <p:cTn id="98" dur="500"/>
                                        <p:tgtEl>
                                          <p:spTgt spid="3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linds(horizontal)">
                                      <p:cBhvr>
                                        <p:cTn id="103" dur="500"/>
                                        <p:tgtEl>
                                          <p:spTgt spid="3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5347736-0C68-46C1-BFC1-4BABAB4282EC}"/>
              </a:ext>
            </a:extLst>
          </p:cNvPr>
          <p:cNvSpPr>
            <a:spLocks noGrp="1"/>
          </p:cNvSpPr>
          <p:nvPr>
            <p:ph sz="quarter" idx="1"/>
          </p:nvPr>
        </p:nvSpPr>
        <p:spPr>
          <a:xfrm>
            <a:off x="1774825" y="5157792"/>
            <a:ext cx="7467600" cy="739775"/>
          </a:xfrm>
        </p:spPr>
        <p:txBody>
          <a:bodyPr/>
          <a:lstStyle/>
          <a:p>
            <a:r>
              <a:rPr lang="en-CA" altLang="en-US" dirty="0">
                <a:hlinkClick r:id="rId4"/>
              </a:rPr>
              <a:t>https://www.cdc.gov/mmwr/volumes/70/wr/mm7037e1.htm?s_cid=mm7037e1_w</a:t>
            </a:r>
            <a:endParaRPr lang="en-CA" altLang="en-US" dirty="0"/>
          </a:p>
          <a:p>
            <a:endParaRPr lang="en-CA" altLang="en-US" dirty="0"/>
          </a:p>
        </p:txBody>
      </p:sp>
      <p:pic>
        <p:nvPicPr>
          <p:cNvPr id="40964" name="Picture 3">
            <a:extLst>
              <a:ext uri="{FF2B5EF4-FFF2-40B4-BE49-F238E27FC236}">
                <a16:creationId xmlns:a16="http://schemas.microsoft.com/office/drawing/2014/main" id="{7DB3044D-5CC0-4634-AD53-195D2D727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5" y="3429003"/>
            <a:ext cx="7667625" cy="15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75B5CB7C-AEB1-4A04-B198-3E47512597F9}"/>
              </a:ext>
            </a:extLst>
          </p:cNvPr>
          <p:cNvCxnSpPr/>
          <p:nvPr/>
        </p:nvCxnSpPr>
        <p:spPr>
          <a:xfrm>
            <a:off x="3287688" y="1628800"/>
            <a:ext cx="5688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3D579E-F732-491D-830F-B2C75B047F9E}"/>
              </a:ext>
            </a:extLst>
          </p:cNvPr>
          <p:cNvCxnSpPr/>
          <p:nvPr/>
        </p:nvCxnSpPr>
        <p:spPr>
          <a:xfrm>
            <a:off x="3287688" y="2060848"/>
            <a:ext cx="5688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5ABCE3-C1D1-4723-A1F9-70A19491250A}"/>
              </a:ext>
            </a:extLst>
          </p:cNvPr>
          <p:cNvCxnSpPr/>
          <p:nvPr/>
        </p:nvCxnSpPr>
        <p:spPr>
          <a:xfrm>
            <a:off x="3287688" y="2492896"/>
            <a:ext cx="5688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1AF1BF-1747-4AEB-9407-3300374FF71B}"/>
              </a:ext>
            </a:extLst>
          </p:cNvPr>
          <p:cNvSpPr txBox="1"/>
          <p:nvPr/>
        </p:nvSpPr>
        <p:spPr>
          <a:xfrm>
            <a:off x="1919538" y="1700809"/>
            <a:ext cx="2147131" cy="369332"/>
          </a:xfrm>
          <a:prstGeom prst="rect">
            <a:avLst/>
          </a:prstGeom>
          <a:noFill/>
        </p:spPr>
        <p:txBody>
          <a:bodyPr wrap="square" rtlCol="0">
            <a:spAutoFit/>
          </a:bodyPr>
          <a:lstStyle/>
          <a:p>
            <a:r>
              <a:rPr lang="en-CA" dirty="0"/>
              <a:t>Fully Vaccinated</a:t>
            </a:r>
          </a:p>
        </p:txBody>
      </p:sp>
      <p:sp>
        <p:nvSpPr>
          <p:cNvPr id="10" name="TextBox 9">
            <a:extLst>
              <a:ext uri="{FF2B5EF4-FFF2-40B4-BE49-F238E27FC236}">
                <a16:creationId xmlns:a16="http://schemas.microsoft.com/office/drawing/2014/main" id="{2C870BBC-23CC-4B62-AF27-008A25936407}"/>
              </a:ext>
            </a:extLst>
          </p:cNvPr>
          <p:cNvSpPr txBox="1"/>
          <p:nvPr/>
        </p:nvSpPr>
        <p:spPr>
          <a:xfrm>
            <a:off x="1919539" y="2123565"/>
            <a:ext cx="2801279" cy="369332"/>
          </a:xfrm>
          <a:prstGeom prst="rect">
            <a:avLst/>
          </a:prstGeom>
          <a:noFill/>
        </p:spPr>
        <p:txBody>
          <a:bodyPr wrap="square" rtlCol="0">
            <a:spAutoFit/>
          </a:bodyPr>
          <a:lstStyle/>
          <a:p>
            <a:r>
              <a:rPr lang="en-CA" dirty="0"/>
              <a:t>NOT Fully Vaccinated</a:t>
            </a:r>
          </a:p>
        </p:txBody>
      </p:sp>
      <p:sp>
        <p:nvSpPr>
          <p:cNvPr id="11" name="TextBox 10">
            <a:extLst>
              <a:ext uri="{FF2B5EF4-FFF2-40B4-BE49-F238E27FC236}">
                <a16:creationId xmlns:a16="http://schemas.microsoft.com/office/drawing/2014/main" id="{7DB5A34A-173A-4939-9C22-9CD0CD42CF83}"/>
              </a:ext>
            </a:extLst>
          </p:cNvPr>
          <p:cNvSpPr txBox="1"/>
          <p:nvPr/>
        </p:nvSpPr>
        <p:spPr>
          <a:xfrm>
            <a:off x="4367808" y="1268760"/>
            <a:ext cx="1368152" cy="369332"/>
          </a:xfrm>
          <a:prstGeom prst="rect">
            <a:avLst/>
          </a:prstGeom>
          <a:noFill/>
        </p:spPr>
        <p:txBody>
          <a:bodyPr wrap="square" rtlCol="0">
            <a:spAutoFit/>
          </a:bodyPr>
          <a:lstStyle/>
          <a:p>
            <a:pPr algn="ctr"/>
            <a:r>
              <a:rPr lang="en-CA" dirty="0"/>
              <a:t>Cases</a:t>
            </a:r>
          </a:p>
        </p:txBody>
      </p:sp>
      <p:sp>
        <p:nvSpPr>
          <p:cNvPr id="12" name="TextBox 11">
            <a:extLst>
              <a:ext uri="{FF2B5EF4-FFF2-40B4-BE49-F238E27FC236}">
                <a16:creationId xmlns:a16="http://schemas.microsoft.com/office/drawing/2014/main" id="{9401D15B-6E7E-447A-94C8-716D37D27D2E}"/>
              </a:ext>
            </a:extLst>
          </p:cNvPr>
          <p:cNvSpPr txBox="1"/>
          <p:nvPr/>
        </p:nvSpPr>
        <p:spPr>
          <a:xfrm>
            <a:off x="5663952" y="1268763"/>
            <a:ext cx="2088232" cy="646331"/>
          </a:xfrm>
          <a:prstGeom prst="rect">
            <a:avLst/>
          </a:prstGeom>
          <a:noFill/>
        </p:spPr>
        <p:txBody>
          <a:bodyPr wrap="square" rtlCol="0">
            <a:spAutoFit/>
          </a:bodyPr>
          <a:lstStyle/>
          <a:p>
            <a:pPr algn="ctr"/>
            <a:r>
              <a:rPr lang="en-CA" dirty="0"/>
              <a:t>Hospitalization</a:t>
            </a:r>
          </a:p>
          <a:p>
            <a:pPr algn="ctr"/>
            <a:endParaRPr lang="en-CA" dirty="0"/>
          </a:p>
        </p:txBody>
      </p:sp>
      <p:sp>
        <p:nvSpPr>
          <p:cNvPr id="13" name="TextBox 12">
            <a:extLst>
              <a:ext uri="{FF2B5EF4-FFF2-40B4-BE49-F238E27FC236}">
                <a16:creationId xmlns:a16="http://schemas.microsoft.com/office/drawing/2014/main" id="{AB2C18DB-AAD9-470E-B18A-5C7119080C7A}"/>
              </a:ext>
            </a:extLst>
          </p:cNvPr>
          <p:cNvSpPr txBox="1"/>
          <p:nvPr/>
        </p:nvSpPr>
        <p:spPr>
          <a:xfrm>
            <a:off x="7752184" y="1268764"/>
            <a:ext cx="1296144" cy="646331"/>
          </a:xfrm>
          <a:prstGeom prst="rect">
            <a:avLst/>
          </a:prstGeom>
          <a:noFill/>
        </p:spPr>
        <p:txBody>
          <a:bodyPr wrap="square" rtlCol="0">
            <a:spAutoFit/>
          </a:bodyPr>
          <a:lstStyle/>
          <a:p>
            <a:pPr algn="ctr"/>
            <a:r>
              <a:rPr lang="en-CA" dirty="0"/>
              <a:t>Deaths</a:t>
            </a:r>
          </a:p>
          <a:p>
            <a:pPr algn="ctr"/>
            <a:endParaRPr lang="en-CA" dirty="0"/>
          </a:p>
        </p:txBody>
      </p:sp>
      <p:cxnSp>
        <p:nvCxnSpPr>
          <p:cNvPr id="14" name="Straight Connector 13">
            <a:extLst>
              <a:ext uri="{FF2B5EF4-FFF2-40B4-BE49-F238E27FC236}">
                <a16:creationId xmlns:a16="http://schemas.microsoft.com/office/drawing/2014/main" id="{0BC9A97D-D99F-47A6-9A8B-202A443E0137}"/>
              </a:ext>
            </a:extLst>
          </p:cNvPr>
          <p:cNvCxnSpPr>
            <a:cxnSpLocks/>
          </p:cNvCxnSpPr>
          <p:nvPr/>
        </p:nvCxnSpPr>
        <p:spPr>
          <a:xfrm flipV="1">
            <a:off x="4367808" y="1196752"/>
            <a:ext cx="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9BEEE8-7EE5-4541-996C-25B24581F90F}"/>
              </a:ext>
            </a:extLst>
          </p:cNvPr>
          <p:cNvCxnSpPr>
            <a:cxnSpLocks/>
          </p:cNvCxnSpPr>
          <p:nvPr/>
        </p:nvCxnSpPr>
        <p:spPr>
          <a:xfrm flipV="1">
            <a:off x="5879976" y="1196752"/>
            <a:ext cx="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11C5B-39E4-45B6-B939-5582F78458A9}"/>
              </a:ext>
            </a:extLst>
          </p:cNvPr>
          <p:cNvCxnSpPr>
            <a:cxnSpLocks/>
          </p:cNvCxnSpPr>
          <p:nvPr/>
        </p:nvCxnSpPr>
        <p:spPr>
          <a:xfrm flipV="1">
            <a:off x="7608168" y="1196752"/>
            <a:ext cx="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1A7CFC-6FCC-4E6C-8304-4C6340CB0409}"/>
              </a:ext>
            </a:extLst>
          </p:cNvPr>
          <p:cNvCxnSpPr>
            <a:cxnSpLocks/>
          </p:cNvCxnSpPr>
          <p:nvPr/>
        </p:nvCxnSpPr>
        <p:spPr>
          <a:xfrm flipV="1">
            <a:off x="8976320" y="1196752"/>
            <a:ext cx="0" cy="12961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D996B0-50EE-446B-801F-7437780A5B4E}"/>
              </a:ext>
            </a:extLst>
          </p:cNvPr>
          <p:cNvSpPr txBox="1"/>
          <p:nvPr/>
        </p:nvSpPr>
        <p:spPr>
          <a:xfrm>
            <a:off x="4223794" y="1691520"/>
            <a:ext cx="1759667" cy="353943"/>
          </a:xfrm>
          <a:prstGeom prst="rect">
            <a:avLst/>
          </a:prstGeom>
          <a:noFill/>
        </p:spPr>
        <p:txBody>
          <a:bodyPr wrap="square" rtlCol="0">
            <a:spAutoFit/>
          </a:bodyPr>
          <a:lstStyle/>
          <a:p>
            <a:pPr algn="ctr"/>
            <a:r>
              <a:rPr lang="en-CA" sz="1700" dirty="0"/>
              <a:t>46,312 (8%)</a:t>
            </a:r>
          </a:p>
        </p:txBody>
      </p:sp>
      <p:sp>
        <p:nvSpPr>
          <p:cNvPr id="23" name="TextBox 22">
            <a:extLst>
              <a:ext uri="{FF2B5EF4-FFF2-40B4-BE49-F238E27FC236}">
                <a16:creationId xmlns:a16="http://schemas.microsoft.com/office/drawing/2014/main" id="{344C9100-3F3F-4A98-ADD1-C059D8F6717C}"/>
              </a:ext>
            </a:extLst>
          </p:cNvPr>
          <p:cNvSpPr txBox="1"/>
          <p:nvPr/>
        </p:nvSpPr>
        <p:spPr>
          <a:xfrm>
            <a:off x="4192319" y="2082335"/>
            <a:ext cx="1759667" cy="338554"/>
          </a:xfrm>
          <a:prstGeom prst="rect">
            <a:avLst/>
          </a:prstGeom>
          <a:noFill/>
        </p:spPr>
        <p:txBody>
          <a:bodyPr wrap="square" rtlCol="0">
            <a:spAutoFit/>
          </a:bodyPr>
          <a:lstStyle/>
          <a:p>
            <a:pPr algn="ctr"/>
            <a:r>
              <a:rPr lang="en-CA" sz="1600" dirty="0"/>
              <a:t>569,142 (92%)</a:t>
            </a:r>
          </a:p>
        </p:txBody>
      </p:sp>
      <p:sp>
        <p:nvSpPr>
          <p:cNvPr id="24" name="TextBox 23">
            <a:extLst>
              <a:ext uri="{FF2B5EF4-FFF2-40B4-BE49-F238E27FC236}">
                <a16:creationId xmlns:a16="http://schemas.microsoft.com/office/drawing/2014/main" id="{76FDD55F-6F47-44E8-B197-F96BD87D1191}"/>
              </a:ext>
            </a:extLst>
          </p:cNvPr>
          <p:cNvSpPr txBox="1"/>
          <p:nvPr/>
        </p:nvSpPr>
        <p:spPr>
          <a:xfrm>
            <a:off x="5767435" y="1691520"/>
            <a:ext cx="1759667" cy="353943"/>
          </a:xfrm>
          <a:prstGeom prst="rect">
            <a:avLst/>
          </a:prstGeom>
          <a:noFill/>
        </p:spPr>
        <p:txBody>
          <a:bodyPr wrap="square" rtlCol="0">
            <a:spAutoFit/>
          </a:bodyPr>
          <a:lstStyle/>
          <a:p>
            <a:pPr algn="ctr"/>
            <a:r>
              <a:rPr lang="en-CA" sz="1700" dirty="0"/>
              <a:t>2,976 (8%)</a:t>
            </a:r>
          </a:p>
        </p:txBody>
      </p:sp>
      <p:sp>
        <p:nvSpPr>
          <p:cNvPr id="25" name="TextBox 24">
            <a:extLst>
              <a:ext uri="{FF2B5EF4-FFF2-40B4-BE49-F238E27FC236}">
                <a16:creationId xmlns:a16="http://schemas.microsoft.com/office/drawing/2014/main" id="{0D19E55B-5F4E-4161-9EAF-252E1EE65684}"/>
              </a:ext>
            </a:extLst>
          </p:cNvPr>
          <p:cNvSpPr txBox="1"/>
          <p:nvPr/>
        </p:nvSpPr>
        <p:spPr>
          <a:xfrm>
            <a:off x="5735962" y="2082335"/>
            <a:ext cx="1759667" cy="338554"/>
          </a:xfrm>
          <a:prstGeom prst="rect">
            <a:avLst/>
          </a:prstGeom>
          <a:noFill/>
        </p:spPr>
        <p:txBody>
          <a:bodyPr wrap="square" rtlCol="0">
            <a:spAutoFit/>
          </a:bodyPr>
          <a:lstStyle/>
          <a:p>
            <a:pPr algn="ctr"/>
            <a:r>
              <a:rPr lang="en-CA" sz="1600" dirty="0"/>
              <a:t>34,972 (92%)</a:t>
            </a:r>
          </a:p>
        </p:txBody>
      </p:sp>
      <p:sp>
        <p:nvSpPr>
          <p:cNvPr id="26" name="TextBox 25">
            <a:extLst>
              <a:ext uri="{FF2B5EF4-FFF2-40B4-BE49-F238E27FC236}">
                <a16:creationId xmlns:a16="http://schemas.microsoft.com/office/drawing/2014/main" id="{F71EED3B-6E02-4D63-9269-1E9F4BE97C08}"/>
              </a:ext>
            </a:extLst>
          </p:cNvPr>
          <p:cNvSpPr txBox="1"/>
          <p:nvPr/>
        </p:nvSpPr>
        <p:spPr>
          <a:xfrm>
            <a:off x="7495627" y="1691520"/>
            <a:ext cx="1759667" cy="353943"/>
          </a:xfrm>
          <a:prstGeom prst="rect">
            <a:avLst/>
          </a:prstGeom>
          <a:noFill/>
        </p:spPr>
        <p:txBody>
          <a:bodyPr wrap="square" rtlCol="0">
            <a:spAutoFit/>
          </a:bodyPr>
          <a:lstStyle/>
          <a:p>
            <a:pPr algn="ctr"/>
            <a:r>
              <a:rPr lang="en-CA" sz="1700" dirty="0"/>
              <a:t>616 (9%)</a:t>
            </a:r>
          </a:p>
        </p:txBody>
      </p:sp>
      <p:sp>
        <p:nvSpPr>
          <p:cNvPr id="27" name="TextBox 26">
            <a:extLst>
              <a:ext uri="{FF2B5EF4-FFF2-40B4-BE49-F238E27FC236}">
                <a16:creationId xmlns:a16="http://schemas.microsoft.com/office/drawing/2014/main" id="{9B530388-1C03-48DD-AE0D-D54CBC51AE62}"/>
              </a:ext>
            </a:extLst>
          </p:cNvPr>
          <p:cNvSpPr txBox="1"/>
          <p:nvPr/>
        </p:nvSpPr>
        <p:spPr>
          <a:xfrm>
            <a:off x="7464154" y="2082335"/>
            <a:ext cx="1759667" cy="338554"/>
          </a:xfrm>
          <a:prstGeom prst="rect">
            <a:avLst/>
          </a:prstGeom>
          <a:noFill/>
        </p:spPr>
        <p:txBody>
          <a:bodyPr wrap="square" rtlCol="0">
            <a:spAutoFit/>
          </a:bodyPr>
          <a:lstStyle/>
          <a:p>
            <a:pPr algn="ctr"/>
            <a:r>
              <a:rPr lang="en-CA" sz="1600" dirty="0"/>
              <a:t>6,132 (91%)</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1DD5-0E14-43F0-8868-1850C8CFC7DA}"/>
              </a:ext>
            </a:extLst>
          </p:cNvPr>
          <p:cNvSpPr>
            <a:spLocks noGrp="1"/>
          </p:cNvSpPr>
          <p:nvPr>
            <p:ph type="title"/>
          </p:nvPr>
        </p:nvSpPr>
        <p:spPr>
          <a:xfrm>
            <a:off x="263352" y="44624"/>
            <a:ext cx="9041432" cy="590354"/>
          </a:xfrm>
        </p:spPr>
        <p:txBody>
          <a:bodyPr>
            <a:normAutofit/>
          </a:bodyPr>
          <a:lstStyle/>
          <a:p>
            <a:pPr eaLnBrk="1" hangingPunct="1">
              <a:defRPr/>
            </a:pPr>
            <a:r>
              <a:rPr lang="en-CA" dirty="0"/>
              <a:t>What is Conditional Probability P(B|A)</a:t>
            </a:r>
          </a:p>
        </p:txBody>
      </p:sp>
      <p:sp>
        <p:nvSpPr>
          <p:cNvPr id="3" name="Content Placeholder 2">
            <a:extLst>
              <a:ext uri="{FF2B5EF4-FFF2-40B4-BE49-F238E27FC236}">
                <a16:creationId xmlns:a16="http://schemas.microsoft.com/office/drawing/2014/main" id="{14AFD9A4-8BDF-4068-A07E-C6775542D314}"/>
              </a:ext>
            </a:extLst>
          </p:cNvPr>
          <p:cNvSpPr>
            <a:spLocks noGrp="1"/>
          </p:cNvSpPr>
          <p:nvPr>
            <p:ph sz="quarter" idx="1"/>
          </p:nvPr>
        </p:nvSpPr>
        <p:spPr>
          <a:xfrm>
            <a:off x="263352" y="764704"/>
            <a:ext cx="11449272" cy="4533900"/>
          </a:xfrm>
        </p:spPr>
        <p:txBody>
          <a:bodyPr/>
          <a:lstStyle/>
          <a:p>
            <a:pPr eaLnBrk="1" hangingPunct="1"/>
            <a:r>
              <a:rPr lang="en-CA" altLang="en-US" sz="2200" dirty="0"/>
              <a:t>“Conditional” – the probability of an event when certain conditions are revealed or given to you</a:t>
            </a:r>
          </a:p>
          <a:p>
            <a:pPr eaLnBrk="1" hangingPunct="1"/>
            <a:r>
              <a:rPr lang="en-CA" altLang="en-US" sz="2200" dirty="0"/>
              <a:t>P(B|A) – the probability that event ‘B’ will occur, GIVEN that event ‘A’ has already occurred</a:t>
            </a:r>
          </a:p>
          <a:p>
            <a:pPr eaLnBrk="1" hangingPunct="1"/>
            <a:endParaRPr lang="en-CA" altLang="en-US" sz="2200" dirty="0"/>
          </a:p>
          <a:p>
            <a:pPr eaLnBrk="1" hangingPunct="1"/>
            <a:endParaRPr lang="en-CA" altLang="en-US" sz="2200" dirty="0"/>
          </a:p>
          <a:p>
            <a:pPr eaLnBrk="1" hangingPunct="1"/>
            <a:endParaRPr lang="en-CA" altLang="en-US" sz="2200" dirty="0"/>
          </a:p>
          <a:p>
            <a:pPr eaLnBrk="1" hangingPunct="1"/>
            <a:endParaRPr lang="en-CA" altLang="en-US" sz="2200" dirty="0"/>
          </a:p>
          <a:p>
            <a:pPr eaLnBrk="1" hangingPunct="1"/>
            <a:r>
              <a:rPr lang="en-CA" altLang="en-US" sz="2200" dirty="0"/>
              <a:t>When event “A” has already happened, the denominator of the probability would be P(A)</a:t>
            </a:r>
          </a:p>
          <a:p>
            <a:pPr eaLnBrk="1" hangingPunct="1"/>
            <a:r>
              <a:rPr lang="en-CA" altLang="en-US" sz="2200" dirty="0"/>
              <a:t>Since “A” has already occurred, the probability of event “B” would then be P(A &amp; B)</a:t>
            </a:r>
          </a:p>
          <a:p>
            <a:pPr eaLnBrk="1" hangingPunct="1"/>
            <a:r>
              <a:rPr lang="en-CA" altLang="en-US" sz="2200" dirty="0" err="1"/>
              <a:t>Ie</a:t>
            </a:r>
            <a:r>
              <a:rPr lang="en-CA" altLang="en-US" sz="2200" dirty="0"/>
              <a:t>: What is the probability that you rolled a 4 if the number you rolled is even?</a:t>
            </a:r>
          </a:p>
        </p:txBody>
      </p:sp>
      <p:graphicFrame>
        <p:nvGraphicFramePr>
          <p:cNvPr id="1026" name="Object 4">
            <a:extLst>
              <a:ext uri="{FF2B5EF4-FFF2-40B4-BE49-F238E27FC236}">
                <a16:creationId xmlns:a16="http://schemas.microsoft.com/office/drawing/2014/main" id="{2D068E9E-C579-430A-BE6A-5B1E9A3D0DDF}"/>
              </a:ext>
            </a:extLst>
          </p:cNvPr>
          <p:cNvGraphicFramePr>
            <a:graphicFrameLocks noChangeAspect="1"/>
          </p:cNvGraphicFramePr>
          <p:nvPr>
            <p:extLst>
              <p:ext uri="{D42A27DB-BD31-4B8C-83A1-F6EECF244321}">
                <p14:modId xmlns:p14="http://schemas.microsoft.com/office/powerpoint/2010/main" val="2245755868"/>
              </p:ext>
            </p:extLst>
          </p:nvPr>
        </p:nvGraphicFramePr>
        <p:xfrm>
          <a:off x="4571232" y="2260427"/>
          <a:ext cx="1779587" cy="788987"/>
        </p:xfrm>
        <a:graphic>
          <a:graphicData uri="http://schemas.openxmlformats.org/presentationml/2006/ole">
            <mc:AlternateContent xmlns:mc="http://schemas.openxmlformats.org/markup-compatibility/2006">
              <mc:Choice xmlns:v="urn:schemas-microsoft-com:vml" Requires="v">
                <p:oleObj name="Equation" r:id="rId4" imgW="571252" imgH="253890" progId="Equation.DSMT4">
                  <p:embed/>
                </p:oleObj>
              </mc:Choice>
              <mc:Fallback>
                <p:oleObj name="Equation" r:id="rId4" imgW="571252" imgH="253890" progId="Equation.DSMT4">
                  <p:embed/>
                  <p:pic>
                    <p:nvPicPr>
                      <p:cNvPr id="1026" name="Object 4">
                        <a:extLst>
                          <a:ext uri="{FF2B5EF4-FFF2-40B4-BE49-F238E27FC236}">
                            <a16:creationId xmlns:a16="http://schemas.microsoft.com/office/drawing/2014/main" id="{2D068E9E-C579-430A-BE6A-5B1E9A3D0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32" y="2260427"/>
                        <a:ext cx="1779587"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4">
            <a:extLst>
              <a:ext uri="{FF2B5EF4-FFF2-40B4-BE49-F238E27FC236}">
                <a16:creationId xmlns:a16="http://schemas.microsoft.com/office/drawing/2014/main" id="{174FFD54-B397-4689-999F-515B0A2822D1}"/>
              </a:ext>
            </a:extLst>
          </p:cNvPr>
          <p:cNvSpPr txBox="1">
            <a:spLocks noChangeArrowheads="1"/>
          </p:cNvSpPr>
          <p:nvPr/>
        </p:nvSpPr>
        <p:spPr bwMode="auto">
          <a:xfrm>
            <a:off x="1991544" y="2600151"/>
            <a:ext cx="2460625" cy="677862"/>
          </a:xfrm>
          <a:prstGeom prst="rect">
            <a:avLst/>
          </a:prstGeom>
          <a:noFill/>
          <a:ln w="9525">
            <a:noFill/>
            <a:miter lim="800000"/>
            <a:headEnd/>
            <a:tailEnd/>
          </a:ln>
        </p:spPr>
        <p:txBody>
          <a:bodyPr wrap="none">
            <a:spAutoFit/>
          </a:bodyPr>
          <a:lstStyle/>
          <a:p>
            <a:pPr eaLnBrk="1" hangingPunct="1">
              <a:defRPr/>
            </a:pPr>
            <a:r>
              <a:rPr lang="en-CA" sz="1900" dirty="0">
                <a:solidFill>
                  <a:srgbClr val="FF0000"/>
                </a:solidFill>
                <a:latin typeface="+mj-lt"/>
                <a:cs typeface="Arial" charset="0"/>
              </a:rPr>
              <a:t>The probability that</a:t>
            </a:r>
            <a:br>
              <a:rPr lang="en-CA" sz="1900" dirty="0">
                <a:solidFill>
                  <a:srgbClr val="FF0000"/>
                </a:solidFill>
                <a:latin typeface="+mj-lt"/>
                <a:cs typeface="Arial" charset="0"/>
              </a:rPr>
            </a:br>
            <a:r>
              <a:rPr lang="en-CA" sz="1900" dirty="0">
                <a:solidFill>
                  <a:srgbClr val="FF0000"/>
                </a:solidFill>
                <a:latin typeface="+mj-lt"/>
                <a:cs typeface="Arial" charset="0"/>
              </a:rPr>
              <a:t> “B’ will occur</a:t>
            </a:r>
          </a:p>
        </p:txBody>
      </p:sp>
      <p:sp>
        <p:nvSpPr>
          <p:cNvPr id="1030" name="TextBox 5">
            <a:extLst>
              <a:ext uri="{FF2B5EF4-FFF2-40B4-BE49-F238E27FC236}">
                <a16:creationId xmlns:a16="http://schemas.microsoft.com/office/drawing/2014/main" id="{23273D2F-85A5-48DB-9464-8CED8C150B34}"/>
              </a:ext>
            </a:extLst>
          </p:cNvPr>
          <p:cNvSpPr txBox="1">
            <a:spLocks noChangeArrowheads="1"/>
          </p:cNvSpPr>
          <p:nvPr/>
        </p:nvSpPr>
        <p:spPr bwMode="auto">
          <a:xfrm>
            <a:off x="7308082" y="3122439"/>
            <a:ext cx="2149475" cy="677863"/>
          </a:xfrm>
          <a:prstGeom prst="rect">
            <a:avLst/>
          </a:prstGeom>
          <a:noFill/>
          <a:ln w="9525">
            <a:noFill/>
            <a:miter lim="800000"/>
            <a:headEnd/>
            <a:tailEnd/>
          </a:ln>
        </p:spPr>
        <p:txBody>
          <a:bodyPr wrap="none">
            <a:spAutoFit/>
          </a:bodyPr>
          <a:lstStyle/>
          <a:p>
            <a:pPr eaLnBrk="1" hangingPunct="1">
              <a:defRPr/>
            </a:pPr>
            <a:r>
              <a:rPr lang="en-CA" sz="1900" dirty="0">
                <a:solidFill>
                  <a:srgbClr val="FF0000"/>
                </a:solidFill>
                <a:latin typeface="+mj-lt"/>
                <a:cs typeface="Arial" charset="0"/>
              </a:rPr>
              <a:t>Given that event </a:t>
            </a:r>
            <a:br>
              <a:rPr lang="en-CA" sz="1900" dirty="0">
                <a:solidFill>
                  <a:srgbClr val="FF0000"/>
                </a:solidFill>
                <a:latin typeface="+mj-lt"/>
                <a:cs typeface="Arial" charset="0"/>
              </a:rPr>
            </a:br>
            <a:r>
              <a:rPr lang="en-CA" sz="1900" dirty="0">
                <a:solidFill>
                  <a:srgbClr val="FF0000"/>
                </a:solidFill>
                <a:latin typeface="+mj-lt"/>
                <a:cs typeface="Arial" charset="0"/>
              </a:rPr>
              <a:t>‘A’ has occurred</a:t>
            </a:r>
          </a:p>
        </p:txBody>
      </p:sp>
      <p:sp>
        <p:nvSpPr>
          <p:cNvPr id="1031" name="TextBox 6">
            <a:extLst>
              <a:ext uri="{FF2B5EF4-FFF2-40B4-BE49-F238E27FC236}">
                <a16:creationId xmlns:a16="http://schemas.microsoft.com/office/drawing/2014/main" id="{96814258-7970-4AF6-B734-B98609FBE779}"/>
              </a:ext>
            </a:extLst>
          </p:cNvPr>
          <p:cNvSpPr txBox="1">
            <a:spLocks noChangeArrowheads="1"/>
          </p:cNvSpPr>
          <p:nvPr/>
        </p:nvSpPr>
        <p:spPr bwMode="auto">
          <a:xfrm>
            <a:off x="5058594" y="3385964"/>
            <a:ext cx="1846263" cy="384175"/>
          </a:xfrm>
          <a:prstGeom prst="rect">
            <a:avLst/>
          </a:prstGeom>
          <a:noFill/>
          <a:ln w="9525">
            <a:noFill/>
            <a:miter lim="800000"/>
            <a:headEnd/>
            <a:tailEnd/>
          </a:ln>
        </p:spPr>
        <p:txBody>
          <a:bodyPr wrap="none">
            <a:spAutoFit/>
          </a:bodyPr>
          <a:lstStyle/>
          <a:p>
            <a:pPr eaLnBrk="1" hangingPunct="1">
              <a:defRPr/>
            </a:pPr>
            <a:r>
              <a:rPr lang="en-CA" sz="1900" dirty="0">
                <a:solidFill>
                  <a:srgbClr val="FF0000"/>
                </a:solidFill>
                <a:latin typeface="+mj-lt"/>
                <a:cs typeface="Arial" charset="0"/>
              </a:rPr>
              <a:t>“given” symbol</a:t>
            </a:r>
          </a:p>
        </p:txBody>
      </p:sp>
      <p:sp>
        <p:nvSpPr>
          <p:cNvPr id="8" name="Freeform 7">
            <a:extLst>
              <a:ext uri="{FF2B5EF4-FFF2-40B4-BE49-F238E27FC236}">
                <a16:creationId xmlns:a16="http://schemas.microsoft.com/office/drawing/2014/main" id="{811F3708-667C-40FC-A33E-699F0BD5405A}"/>
              </a:ext>
            </a:extLst>
          </p:cNvPr>
          <p:cNvSpPr/>
          <p:nvPr/>
        </p:nvSpPr>
        <p:spPr>
          <a:xfrm>
            <a:off x="3933056" y="2798588"/>
            <a:ext cx="1331912" cy="681038"/>
          </a:xfrm>
          <a:custGeom>
            <a:avLst/>
            <a:gdLst>
              <a:gd name="connsiteX0" fmla="*/ 0 w 1331259"/>
              <a:gd name="connsiteY0" fmla="*/ 457200 h 681317"/>
              <a:gd name="connsiteX1" fmla="*/ 524435 w 1331259"/>
              <a:gd name="connsiteY1" fmla="*/ 605117 h 681317"/>
              <a:gd name="connsiteX2" fmla="*/ 1331259 w 1331259"/>
              <a:gd name="connsiteY2" fmla="*/ 0 h 681317"/>
            </a:gdLst>
            <a:ahLst/>
            <a:cxnLst>
              <a:cxn ang="0">
                <a:pos x="connsiteX0" y="connsiteY0"/>
              </a:cxn>
              <a:cxn ang="0">
                <a:pos x="connsiteX1" y="connsiteY1"/>
              </a:cxn>
              <a:cxn ang="0">
                <a:pos x="connsiteX2" y="connsiteY2"/>
              </a:cxn>
            </a:cxnLst>
            <a:rect l="l" t="t" r="r" b="b"/>
            <a:pathLst>
              <a:path w="1331259" h="681317">
                <a:moveTo>
                  <a:pt x="0" y="457200"/>
                </a:moveTo>
                <a:cubicBezTo>
                  <a:pt x="151279" y="569258"/>
                  <a:pt x="302559" y="681317"/>
                  <a:pt x="524435" y="605117"/>
                </a:cubicBezTo>
                <a:cubicBezTo>
                  <a:pt x="746311" y="528917"/>
                  <a:pt x="1038785" y="264458"/>
                  <a:pt x="1331259"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9" name="Freeform 8">
            <a:extLst>
              <a:ext uri="{FF2B5EF4-FFF2-40B4-BE49-F238E27FC236}">
                <a16:creationId xmlns:a16="http://schemas.microsoft.com/office/drawing/2014/main" id="{3972A07C-2249-4325-864B-96F1E942378D}"/>
              </a:ext>
            </a:extLst>
          </p:cNvPr>
          <p:cNvSpPr/>
          <p:nvPr/>
        </p:nvSpPr>
        <p:spPr>
          <a:xfrm>
            <a:off x="6030144" y="2852563"/>
            <a:ext cx="1304925" cy="571500"/>
          </a:xfrm>
          <a:custGeom>
            <a:avLst/>
            <a:gdLst>
              <a:gd name="connsiteX0" fmla="*/ 1304365 w 1304365"/>
              <a:gd name="connsiteY0" fmla="*/ 443753 h 571500"/>
              <a:gd name="connsiteX1" fmla="*/ 739589 w 1304365"/>
              <a:gd name="connsiteY1" fmla="*/ 497541 h 571500"/>
              <a:gd name="connsiteX2" fmla="*/ 0 w 1304365"/>
              <a:gd name="connsiteY2" fmla="*/ 0 h 571500"/>
            </a:gdLst>
            <a:ahLst/>
            <a:cxnLst>
              <a:cxn ang="0">
                <a:pos x="connsiteX0" y="connsiteY0"/>
              </a:cxn>
              <a:cxn ang="0">
                <a:pos x="connsiteX1" y="connsiteY1"/>
              </a:cxn>
              <a:cxn ang="0">
                <a:pos x="connsiteX2" y="connsiteY2"/>
              </a:cxn>
            </a:cxnLst>
            <a:rect l="l" t="t" r="r" b="b"/>
            <a:pathLst>
              <a:path w="1304365" h="571500">
                <a:moveTo>
                  <a:pt x="1304365" y="443753"/>
                </a:moveTo>
                <a:cubicBezTo>
                  <a:pt x="1130674" y="507626"/>
                  <a:pt x="956983" y="571500"/>
                  <a:pt x="739589" y="497541"/>
                </a:cubicBezTo>
                <a:cubicBezTo>
                  <a:pt x="522195" y="423582"/>
                  <a:pt x="261097" y="211791"/>
                  <a:pt x="0"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0" name="Freeform 9">
            <a:extLst>
              <a:ext uri="{FF2B5EF4-FFF2-40B4-BE49-F238E27FC236}">
                <a16:creationId xmlns:a16="http://schemas.microsoft.com/office/drawing/2014/main" id="{7175E9B2-B39F-4D96-BF26-33F8CD873048}"/>
              </a:ext>
            </a:extLst>
          </p:cNvPr>
          <p:cNvSpPr/>
          <p:nvPr/>
        </p:nvSpPr>
        <p:spPr>
          <a:xfrm>
            <a:off x="5668194" y="2866852"/>
            <a:ext cx="403225" cy="617537"/>
          </a:xfrm>
          <a:custGeom>
            <a:avLst/>
            <a:gdLst>
              <a:gd name="connsiteX0" fmla="*/ 403411 w 403411"/>
              <a:gd name="connsiteY0" fmla="*/ 618565 h 618565"/>
              <a:gd name="connsiteX1" fmla="*/ 0 w 403411"/>
              <a:gd name="connsiteY1" fmla="*/ 0 h 618565"/>
              <a:gd name="connsiteX2" fmla="*/ 0 w 403411"/>
              <a:gd name="connsiteY2" fmla="*/ 0 h 618565"/>
            </a:gdLst>
            <a:ahLst/>
            <a:cxnLst>
              <a:cxn ang="0">
                <a:pos x="connsiteX0" y="connsiteY0"/>
              </a:cxn>
              <a:cxn ang="0">
                <a:pos x="connsiteX1" y="connsiteY1"/>
              </a:cxn>
              <a:cxn ang="0">
                <a:pos x="connsiteX2" y="connsiteY2"/>
              </a:cxn>
            </a:cxnLst>
            <a:rect l="l" t="t" r="r" b="b"/>
            <a:pathLst>
              <a:path w="403411" h="618565">
                <a:moveTo>
                  <a:pt x="403411" y="618565"/>
                </a:moveTo>
                <a:lnTo>
                  <a:pt x="0" y="0"/>
                </a:lnTo>
                <a:lnTo>
                  <a:pt x="0" y="0"/>
                </a:ln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8443" name="Text Box 5">
            <a:extLst>
              <a:ext uri="{FF2B5EF4-FFF2-40B4-BE49-F238E27FC236}">
                <a16:creationId xmlns:a16="http://schemas.microsoft.com/office/drawing/2014/main" id="{08E8D8AB-9539-4F91-BBF0-72B07811054E}"/>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6"/>
              </a:rPr>
              <a:t>www.BCMath.ca</a:t>
            </a:r>
            <a:r>
              <a:rPr lang="en-US" altLang="en-US" sz="1000">
                <a:latin typeface="Arial" panose="020B0604020202020204" pitchFamily="34" charset="0"/>
              </a:rPr>
              <a:t> </a:t>
            </a:r>
          </a:p>
        </p:txBody>
      </p:sp>
      <p:graphicFrame>
        <p:nvGraphicFramePr>
          <p:cNvPr id="12" name="Object 4">
            <a:extLst>
              <a:ext uri="{FF2B5EF4-FFF2-40B4-BE49-F238E27FC236}">
                <a16:creationId xmlns:a16="http://schemas.microsoft.com/office/drawing/2014/main" id="{E7A9678C-3FEF-4FD2-A431-4DECAA658289}"/>
              </a:ext>
            </a:extLst>
          </p:cNvPr>
          <p:cNvGraphicFramePr>
            <a:graphicFrameLocks noChangeAspect="1"/>
          </p:cNvGraphicFramePr>
          <p:nvPr>
            <p:extLst>
              <p:ext uri="{D42A27DB-BD31-4B8C-83A1-F6EECF244321}">
                <p14:modId xmlns:p14="http://schemas.microsoft.com/office/powerpoint/2010/main" val="3103375873"/>
              </p:ext>
            </p:extLst>
          </p:nvPr>
        </p:nvGraphicFramePr>
        <p:xfrm>
          <a:off x="6350818" y="2204864"/>
          <a:ext cx="2109788" cy="1050925"/>
        </p:xfrm>
        <a:graphic>
          <a:graphicData uri="http://schemas.openxmlformats.org/presentationml/2006/ole">
            <mc:AlternateContent xmlns:mc="http://schemas.openxmlformats.org/markup-compatibility/2006">
              <mc:Choice xmlns:v="urn:schemas-microsoft-com:vml" Requires="v">
                <p:oleObj name="Equation" r:id="rId7" imgW="965200" imgH="482600" progId="Equation.DSMT4">
                  <p:embed/>
                </p:oleObj>
              </mc:Choice>
              <mc:Fallback>
                <p:oleObj name="Equation" r:id="rId7" imgW="965200" imgH="482600" progId="Equation.DSMT4">
                  <p:embed/>
                  <p:pic>
                    <p:nvPicPr>
                      <p:cNvPr id="12" name="Object 4">
                        <a:extLst>
                          <a:ext uri="{FF2B5EF4-FFF2-40B4-BE49-F238E27FC236}">
                            <a16:creationId xmlns:a16="http://schemas.microsoft.com/office/drawing/2014/main" id="{E7A9678C-3FEF-4FD2-A431-4DECAA6582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818" y="2204864"/>
                        <a:ext cx="21097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4">
            <a:extLst>
              <a:ext uri="{FF2B5EF4-FFF2-40B4-BE49-F238E27FC236}">
                <a16:creationId xmlns:a16="http://schemas.microsoft.com/office/drawing/2014/main" id="{BBB64B9B-C89E-4D18-88C7-ECE8AA48EE8A}"/>
              </a:ext>
            </a:extLst>
          </p:cNvPr>
          <p:cNvGraphicFramePr>
            <a:graphicFrameLocks noChangeAspect="1"/>
          </p:cNvGraphicFramePr>
          <p:nvPr>
            <p:extLst>
              <p:ext uri="{D42A27DB-BD31-4B8C-83A1-F6EECF244321}">
                <p14:modId xmlns:p14="http://schemas.microsoft.com/office/powerpoint/2010/main" val="2167025821"/>
              </p:ext>
            </p:extLst>
          </p:nvPr>
        </p:nvGraphicFramePr>
        <p:xfrm>
          <a:off x="1775520" y="5733256"/>
          <a:ext cx="1858963" cy="554037"/>
        </p:xfrm>
        <a:graphic>
          <a:graphicData uri="http://schemas.openxmlformats.org/presentationml/2006/ole">
            <mc:AlternateContent xmlns:mc="http://schemas.openxmlformats.org/markup-compatibility/2006">
              <mc:Choice xmlns:v="urn:schemas-microsoft-com:vml" Requires="v">
                <p:oleObj name="Equation" r:id="rId9" imgW="850680" imgH="253800" progId="Equation.DSMT4">
                  <p:embed/>
                </p:oleObj>
              </mc:Choice>
              <mc:Fallback>
                <p:oleObj name="Equation" r:id="rId9" imgW="850680" imgH="253800" progId="Equation.DSMT4">
                  <p:embed/>
                  <p:pic>
                    <p:nvPicPr>
                      <p:cNvPr id="13" name="Object 4">
                        <a:extLst>
                          <a:ext uri="{FF2B5EF4-FFF2-40B4-BE49-F238E27FC236}">
                            <a16:creationId xmlns:a16="http://schemas.microsoft.com/office/drawing/2014/main" id="{BBB64B9B-C89E-4D18-88C7-ECE8AA48EE8A}"/>
                          </a:ext>
                        </a:extLst>
                      </p:cNvPr>
                      <p:cNvPicPr>
                        <a:picLocks noChangeAspect="1" noChangeArrowheads="1"/>
                      </p:cNvPicPr>
                      <p:nvPr/>
                    </p:nvPicPr>
                    <p:blipFill>
                      <a:blip r:embed="rId10"/>
                      <a:srcRect/>
                      <a:stretch>
                        <a:fillRect/>
                      </a:stretch>
                    </p:blipFill>
                    <p:spPr bwMode="auto">
                      <a:xfrm>
                        <a:off x="1775520" y="5733256"/>
                        <a:ext cx="18589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a:extLst>
              <a:ext uri="{FF2B5EF4-FFF2-40B4-BE49-F238E27FC236}">
                <a16:creationId xmlns:a16="http://schemas.microsoft.com/office/drawing/2014/main" id="{0C40E8E5-8D97-4B80-BA6D-02181DD66EB7}"/>
              </a:ext>
            </a:extLst>
          </p:cNvPr>
          <p:cNvGraphicFramePr>
            <a:graphicFrameLocks noChangeAspect="1"/>
          </p:cNvGraphicFramePr>
          <p:nvPr>
            <p:extLst>
              <p:ext uri="{D42A27DB-BD31-4B8C-83A1-F6EECF244321}">
                <p14:modId xmlns:p14="http://schemas.microsoft.com/office/powerpoint/2010/main" val="622512579"/>
              </p:ext>
            </p:extLst>
          </p:nvPr>
        </p:nvGraphicFramePr>
        <p:xfrm>
          <a:off x="3863752" y="5594499"/>
          <a:ext cx="1420812" cy="858837"/>
        </p:xfrm>
        <a:graphic>
          <a:graphicData uri="http://schemas.openxmlformats.org/presentationml/2006/ole">
            <mc:AlternateContent xmlns:mc="http://schemas.openxmlformats.org/markup-compatibility/2006">
              <mc:Choice xmlns:v="urn:schemas-microsoft-com:vml" Requires="v">
                <p:oleObj name="Equation" r:id="rId11" imgW="647640" imgH="393480" progId="Equation.DSMT4">
                  <p:embed/>
                </p:oleObj>
              </mc:Choice>
              <mc:Fallback>
                <p:oleObj name="Equation" r:id="rId11" imgW="647640" imgH="393480" progId="Equation.DSMT4">
                  <p:embed/>
                  <p:pic>
                    <p:nvPicPr>
                      <p:cNvPr id="14" name="Object 4">
                        <a:extLst>
                          <a:ext uri="{FF2B5EF4-FFF2-40B4-BE49-F238E27FC236}">
                            <a16:creationId xmlns:a16="http://schemas.microsoft.com/office/drawing/2014/main" id="{0C40E8E5-8D97-4B80-BA6D-02181DD66EB7}"/>
                          </a:ext>
                        </a:extLst>
                      </p:cNvPr>
                      <p:cNvPicPr>
                        <a:picLocks noChangeAspect="1" noChangeArrowheads="1"/>
                      </p:cNvPicPr>
                      <p:nvPr/>
                    </p:nvPicPr>
                    <p:blipFill>
                      <a:blip r:embed="rId12"/>
                      <a:srcRect/>
                      <a:stretch>
                        <a:fillRect/>
                      </a:stretch>
                    </p:blipFill>
                    <p:spPr bwMode="auto">
                      <a:xfrm>
                        <a:off x="3863752" y="5594499"/>
                        <a:ext cx="14208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a:extLst>
              <a:ext uri="{FF2B5EF4-FFF2-40B4-BE49-F238E27FC236}">
                <a16:creationId xmlns:a16="http://schemas.microsoft.com/office/drawing/2014/main" id="{9089A19C-1247-4FDF-A31D-F353334A45A8}"/>
              </a:ext>
            </a:extLst>
          </p:cNvPr>
          <p:cNvGrpSpPr/>
          <p:nvPr/>
        </p:nvGrpSpPr>
        <p:grpSpPr>
          <a:xfrm>
            <a:off x="3791744" y="5805264"/>
            <a:ext cx="504056" cy="504056"/>
            <a:chOff x="6960096" y="5877272"/>
            <a:chExt cx="504056" cy="504056"/>
          </a:xfrm>
        </p:grpSpPr>
        <p:cxnSp>
          <p:nvCxnSpPr>
            <p:cNvPr id="5" name="Straight Connector 4">
              <a:extLst>
                <a:ext uri="{FF2B5EF4-FFF2-40B4-BE49-F238E27FC236}">
                  <a16:creationId xmlns:a16="http://schemas.microsoft.com/office/drawing/2014/main" id="{E51729A4-1CE2-4354-AAA4-E0B1AF82E042}"/>
                </a:ext>
              </a:extLst>
            </p:cNvPr>
            <p:cNvCxnSpPr/>
            <p:nvPr/>
          </p:nvCxnSpPr>
          <p:spPr>
            <a:xfrm flipV="1">
              <a:off x="6960096" y="5877272"/>
              <a:ext cx="504056" cy="5040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4D91C4-61BA-4C41-8F53-3F4BFC88D807}"/>
                </a:ext>
              </a:extLst>
            </p:cNvPr>
            <p:cNvCxnSpPr>
              <a:cxnSpLocks/>
            </p:cNvCxnSpPr>
            <p:nvPr/>
          </p:nvCxnSpPr>
          <p:spPr>
            <a:xfrm flipH="1" flipV="1">
              <a:off x="6960096" y="5877272"/>
              <a:ext cx="495672" cy="4956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5">
            <a:extLst>
              <a:ext uri="{FF2B5EF4-FFF2-40B4-BE49-F238E27FC236}">
                <a16:creationId xmlns:a16="http://schemas.microsoft.com/office/drawing/2014/main" id="{B3F59FE3-743E-42CF-9C3E-5018BE63E65E}"/>
              </a:ext>
            </a:extLst>
          </p:cNvPr>
          <p:cNvSpPr txBox="1">
            <a:spLocks noChangeArrowheads="1"/>
          </p:cNvSpPr>
          <p:nvPr/>
        </p:nvSpPr>
        <p:spPr bwMode="auto">
          <a:xfrm>
            <a:off x="5663952" y="5733256"/>
            <a:ext cx="3816424" cy="677108"/>
          </a:xfrm>
          <a:prstGeom prst="rect">
            <a:avLst/>
          </a:prstGeom>
          <a:noFill/>
          <a:ln w="9525">
            <a:noFill/>
            <a:miter lim="800000"/>
            <a:headEnd/>
            <a:tailEnd/>
          </a:ln>
        </p:spPr>
        <p:txBody>
          <a:bodyPr wrap="square">
            <a:spAutoFit/>
          </a:bodyPr>
          <a:lstStyle/>
          <a:p>
            <a:pPr eaLnBrk="1" hangingPunct="1">
              <a:defRPr/>
            </a:pPr>
            <a:r>
              <a:rPr lang="en-CA" sz="1900" dirty="0">
                <a:solidFill>
                  <a:srgbClr val="FF0000"/>
                </a:solidFill>
                <a:latin typeface="+mj-lt"/>
                <a:cs typeface="Arial" charset="0"/>
              </a:rPr>
              <a:t>Since it’s given that the roll is even, it can only be 2, 4 or 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blinds(horizontal)">
                                      <p:cBhvr>
                                        <p:cTn id="25" dur="500"/>
                                        <p:tgtEl>
                                          <p:spTgt spid="1031"/>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linds(horizontal)">
                                      <p:cBhvr>
                                        <p:cTn id="33" dur="500"/>
                                        <p:tgtEl>
                                          <p:spTgt spid="1030"/>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linds(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p:bldP spid="103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C5F0-6FEB-4EBC-9B9C-678CA48D09A4}"/>
              </a:ext>
            </a:extLst>
          </p:cNvPr>
          <p:cNvSpPr>
            <a:spLocks noGrp="1"/>
          </p:cNvSpPr>
          <p:nvPr>
            <p:ph type="title"/>
          </p:nvPr>
        </p:nvSpPr>
        <p:spPr>
          <a:xfrm>
            <a:off x="335360" y="36705"/>
            <a:ext cx="11089232" cy="874712"/>
          </a:xfrm>
        </p:spPr>
        <p:txBody>
          <a:bodyPr/>
          <a:lstStyle/>
          <a:p>
            <a:pPr eaLnBrk="1" hangingPunct="1">
              <a:defRPr/>
            </a:pPr>
            <a:r>
              <a:rPr lang="en-CA" sz="2400" dirty="0"/>
              <a:t>Ex: A: marble is in Circle A, B: Marble is in circle B.  Find the following conditional Probability</a:t>
            </a:r>
          </a:p>
        </p:txBody>
      </p:sp>
      <p:sp>
        <p:nvSpPr>
          <p:cNvPr id="4" name="Rectangle 3">
            <a:extLst>
              <a:ext uri="{FF2B5EF4-FFF2-40B4-BE49-F238E27FC236}">
                <a16:creationId xmlns:a16="http://schemas.microsoft.com/office/drawing/2014/main" id="{68327129-0C2D-43C7-98D0-C3A424ED6202}"/>
              </a:ext>
            </a:extLst>
          </p:cNvPr>
          <p:cNvSpPr/>
          <p:nvPr/>
        </p:nvSpPr>
        <p:spPr>
          <a:xfrm>
            <a:off x="7131050" y="1438276"/>
            <a:ext cx="3092450" cy="2138363"/>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 name="Oval 4">
            <a:extLst>
              <a:ext uri="{FF2B5EF4-FFF2-40B4-BE49-F238E27FC236}">
                <a16:creationId xmlns:a16="http://schemas.microsoft.com/office/drawing/2014/main" id="{CF5FE1E6-F792-4D9C-A16D-3BDDFB6E58C6}"/>
              </a:ext>
            </a:extLst>
          </p:cNvPr>
          <p:cNvSpPr/>
          <p:nvPr/>
        </p:nvSpPr>
        <p:spPr>
          <a:xfrm>
            <a:off x="7440614" y="1801814"/>
            <a:ext cx="1620837" cy="16208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Oval 5">
            <a:extLst>
              <a:ext uri="{FF2B5EF4-FFF2-40B4-BE49-F238E27FC236}">
                <a16:creationId xmlns:a16="http://schemas.microsoft.com/office/drawing/2014/main" id="{1011A46D-95B3-4A9F-BDB1-34BADF30194B}"/>
              </a:ext>
            </a:extLst>
          </p:cNvPr>
          <p:cNvSpPr/>
          <p:nvPr/>
        </p:nvSpPr>
        <p:spPr>
          <a:xfrm>
            <a:off x="8318500" y="1833563"/>
            <a:ext cx="1620838" cy="161925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486" name="TextBox 24">
            <a:extLst>
              <a:ext uri="{FF2B5EF4-FFF2-40B4-BE49-F238E27FC236}">
                <a16:creationId xmlns:a16="http://schemas.microsoft.com/office/drawing/2014/main" id="{EA8BEF5B-D8DB-49DA-8C13-66673B499EAD}"/>
              </a:ext>
            </a:extLst>
          </p:cNvPr>
          <p:cNvSpPr txBox="1">
            <a:spLocks noChangeArrowheads="1"/>
          </p:cNvSpPr>
          <p:nvPr/>
        </p:nvSpPr>
        <p:spPr bwMode="auto">
          <a:xfrm>
            <a:off x="8005764" y="1768475"/>
            <a:ext cx="396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FF0000"/>
                </a:solidFill>
                <a:latin typeface="Arial" panose="020B0604020202020204" pitchFamily="34" charset="0"/>
              </a:rPr>
              <a:t>A</a:t>
            </a:r>
          </a:p>
        </p:txBody>
      </p:sp>
      <p:sp>
        <p:nvSpPr>
          <p:cNvPr id="8" name="Oval 7">
            <a:extLst>
              <a:ext uri="{FF2B5EF4-FFF2-40B4-BE49-F238E27FC236}">
                <a16:creationId xmlns:a16="http://schemas.microsoft.com/office/drawing/2014/main" id="{B6766ACC-1BD7-4BA6-B562-3E3792173905}"/>
              </a:ext>
            </a:extLst>
          </p:cNvPr>
          <p:cNvSpPr/>
          <p:nvPr/>
        </p:nvSpPr>
        <p:spPr>
          <a:xfrm>
            <a:off x="7754938" y="216058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488" name="TextBox 24">
            <a:extLst>
              <a:ext uri="{FF2B5EF4-FFF2-40B4-BE49-F238E27FC236}">
                <a16:creationId xmlns:a16="http://schemas.microsoft.com/office/drawing/2014/main" id="{0A610011-70B7-473C-8042-F93EA04B01FE}"/>
              </a:ext>
            </a:extLst>
          </p:cNvPr>
          <p:cNvSpPr txBox="1">
            <a:spLocks noChangeArrowheads="1"/>
          </p:cNvSpPr>
          <p:nvPr/>
        </p:nvSpPr>
        <p:spPr bwMode="auto">
          <a:xfrm>
            <a:off x="9005888" y="1800225"/>
            <a:ext cx="398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0070C0"/>
                </a:solidFill>
                <a:latin typeface="Arial" panose="020B0604020202020204" pitchFamily="34" charset="0"/>
              </a:rPr>
              <a:t>B</a:t>
            </a:r>
          </a:p>
        </p:txBody>
      </p:sp>
      <p:sp>
        <p:nvSpPr>
          <p:cNvPr id="10" name="Oval 9">
            <a:extLst>
              <a:ext uri="{FF2B5EF4-FFF2-40B4-BE49-F238E27FC236}">
                <a16:creationId xmlns:a16="http://schemas.microsoft.com/office/drawing/2014/main" id="{D5911FCD-44F1-45A8-898C-B3E5E8DFF2AE}"/>
              </a:ext>
            </a:extLst>
          </p:cNvPr>
          <p:cNvSpPr/>
          <p:nvPr/>
        </p:nvSpPr>
        <p:spPr>
          <a:xfrm>
            <a:off x="7907338" y="248761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Oval 10">
            <a:extLst>
              <a:ext uri="{FF2B5EF4-FFF2-40B4-BE49-F238E27FC236}">
                <a16:creationId xmlns:a16="http://schemas.microsoft.com/office/drawing/2014/main" id="{B6BF801C-33C5-4B1A-BC07-A77304F0FE30}"/>
              </a:ext>
            </a:extLst>
          </p:cNvPr>
          <p:cNvSpPr/>
          <p:nvPr/>
        </p:nvSpPr>
        <p:spPr>
          <a:xfrm>
            <a:off x="7777163" y="282733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11">
            <a:extLst>
              <a:ext uri="{FF2B5EF4-FFF2-40B4-BE49-F238E27FC236}">
                <a16:creationId xmlns:a16="http://schemas.microsoft.com/office/drawing/2014/main" id="{888D0B22-46D2-4213-84CC-7D2C63A5DC62}"/>
              </a:ext>
            </a:extLst>
          </p:cNvPr>
          <p:cNvSpPr/>
          <p:nvPr/>
        </p:nvSpPr>
        <p:spPr>
          <a:xfrm>
            <a:off x="8077200" y="291306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 name="Oval 12">
            <a:extLst>
              <a:ext uri="{FF2B5EF4-FFF2-40B4-BE49-F238E27FC236}">
                <a16:creationId xmlns:a16="http://schemas.microsoft.com/office/drawing/2014/main" id="{7F8ABE6C-6366-476C-89DE-5E982B8EE7C9}"/>
              </a:ext>
            </a:extLst>
          </p:cNvPr>
          <p:cNvSpPr/>
          <p:nvPr/>
        </p:nvSpPr>
        <p:spPr>
          <a:xfrm>
            <a:off x="8566150" y="220503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Oval 13">
            <a:extLst>
              <a:ext uri="{FF2B5EF4-FFF2-40B4-BE49-F238E27FC236}">
                <a16:creationId xmlns:a16="http://schemas.microsoft.com/office/drawing/2014/main" id="{C1BB46B7-EB97-4789-8120-E657FEF72D30}"/>
              </a:ext>
            </a:extLst>
          </p:cNvPr>
          <p:cNvSpPr/>
          <p:nvPr/>
        </p:nvSpPr>
        <p:spPr>
          <a:xfrm>
            <a:off x="9055100" y="150971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 name="Oval 14">
            <a:extLst>
              <a:ext uri="{FF2B5EF4-FFF2-40B4-BE49-F238E27FC236}">
                <a16:creationId xmlns:a16="http://schemas.microsoft.com/office/drawing/2014/main" id="{D06B2476-C4F0-4037-83A7-5AF8FF573DAD}"/>
              </a:ext>
            </a:extLst>
          </p:cNvPr>
          <p:cNvSpPr/>
          <p:nvPr/>
        </p:nvSpPr>
        <p:spPr>
          <a:xfrm>
            <a:off x="9771063" y="152876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 name="Oval 15">
            <a:extLst>
              <a:ext uri="{FF2B5EF4-FFF2-40B4-BE49-F238E27FC236}">
                <a16:creationId xmlns:a16="http://schemas.microsoft.com/office/drawing/2014/main" id="{E19DA820-A6B3-42F4-9DE6-9BDDB6ED68AB}"/>
              </a:ext>
            </a:extLst>
          </p:cNvPr>
          <p:cNvSpPr/>
          <p:nvPr/>
        </p:nvSpPr>
        <p:spPr>
          <a:xfrm>
            <a:off x="9466263" y="212407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 name="Oval 16">
            <a:extLst>
              <a:ext uri="{FF2B5EF4-FFF2-40B4-BE49-F238E27FC236}">
                <a16:creationId xmlns:a16="http://schemas.microsoft.com/office/drawing/2014/main" id="{EBC422A5-C86F-4E83-B8D8-F98A69847017}"/>
              </a:ext>
            </a:extLst>
          </p:cNvPr>
          <p:cNvSpPr/>
          <p:nvPr/>
        </p:nvSpPr>
        <p:spPr>
          <a:xfrm>
            <a:off x="9188450" y="272097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Oval 17">
            <a:extLst>
              <a:ext uri="{FF2B5EF4-FFF2-40B4-BE49-F238E27FC236}">
                <a16:creationId xmlns:a16="http://schemas.microsoft.com/office/drawing/2014/main" id="{5092D3BF-E131-4414-9BAC-3C27D21AB16C}"/>
              </a:ext>
            </a:extLst>
          </p:cNvPr>
          <p:cNvSpPr/>
          <p:nvPr/>
        </p:nvSpPr>
        <p:spPr>
          <a:xfrm>
            <a:off x="8951913" y="312896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Oval 18">
            <a:extLst>
              <a:ext uri="{FF2B5EF4-FFF2-40B4-BE49-F238E27FC236}">
                <a16:creationId xmlns:a16="http://schemas.microsoft.com/office/drawing/2014/main" id="{ED9DE43E-40DD-40A8-833C-D206285F7D1A}"/>
              </a:ext>
            </a:extLst>
          </p:cNvPr>
          <p:cNvSpPr/>
          <p:nvPr/>
        </p:nvSpPr>
        <p:spPr>
          <a:xfrm>
            <a:off x="8713788" y="252730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Oval 19">
            <a:extLst>
              <a:ext uri="{FF2B5EF4-FFF2-40B4-BE49-F238E27FC236}">
                <a16:creationId xmlns:a16="http://schemas.microsoft.com/office/drawing/2014/main" id="{9BD604D1-03D3-4DF6-AC57-C25AC5E7D719}"/>
              </a:ext>
            </a:extLst>
          </p:cNvPr>
          <p:cNvSpPr/>
          <p:nvPr/>
        </p:nvSpPr>
        <p:spPr>
          <a:xfrm>
            <a:off x="8489950" y="277495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Oval 20">
            <a:extLst>
              <a:ext uri="{FF2B5EF4-FFF2-40B4-BE49-F238E27FC236}">
                <a16:creationId xmlns:a16="http://schemas.microsoft.com/office/drawing/2014/main" id="{CBD4CCEA-4C9B-4DF6-BDFE-08B343B31A7B}"/>
              </a:ext>
            </a:extLst>
          </p:cNvPr>
          <p:cNvSpPr/>
          <p:nvPr/>
        </p:nvSpPr>
        <p:spPr>
          <a:xfrm>
            <a:off x="9259888" y="300672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Oval 21">
            <a:extLst>
              <a:ext uri="{FF2B5EF4-FFF2-40B4-BE49-F238E27FC236}">
                <a16:creationId xmlns:a16="http://schemas.microsoft.com/office/drawing/2014/main" id="{74551B87-1A78-467F-BBC8-76F172F7F272}"/>
              </a:ext>
            </a:extLst>
          </p:cNvPr>
          <p:cNvSpPr/>
          <p:nvPr/>
        </p:nvSpPr>
        <p:spPr>
          <a:xfrm>
            <a:off x="9547225" y="252730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20502" name="Object 2">
            <a:extLst>
              <a:ext uri="{FF2B5EF4-FFF2-40B4-BE49-F238E27FC236}">
                <a16:creationId xmlns:a16="http://schemas.microsoft.com/office/drawing/2014/main" id="{A5F352C7-319A-4294-9658-5C3D438D3F2E}"/>
              </a:ext>
            </a:extLst>
          </p:cNvPr>
          <p:cNvGraphicFramePr>
            <a:graphicFrameLocks noChangeAspect="1"/>
          </p:cNvGraphicFramePr>
          <p:nvPr>
            <p:extLst>
              <p:ext uri="{D42A27DB-BD31-4B8C-83A1-F6EECF244321}">
                <p14:modId xmlns:p14="http://schemas.microsoft.com/office/powerpoint/2010/main" val="1253924610"/>
              </p:ext>
            </p:extLst>
          </p:nvPr>
        </p:nvGraphicFramePr>
        <p:xfrm>
          <a:off x="668859" y="980728"/>
          <a:ext cx="1652588" cy="484187"/>
        </p:xfrm>
        <a:graphic>
          <a:graphicData uri="http://schemas.openxmlformats.org/presentationml/2006/ole">
            <mc:AlternateContent xmlns:mc="http://schemas.openxmlformats.org/markup-compatibility/2006">
              <mc:Choice xmlns:v="urn:schemas-microsoft-com:vml" Requires="v">
                <p:oleObj name="Equation" r:id="rId4" imgW="863225" imgH="253890" progId="Equation.DSMT4">
                  <p:embed/>
                </p:oleObj>
              </mc:Choice>
              <mc:Fallback>
                <p:oleObj name="Equation" r:id="rId4" imgW="863225" imgH="253890" progId="Equation.DSMT4">
                  <p:embed/>
                  <p:pic>
                    <p:nvPicPr>
                      <p:cNvPr id="20502" name="Object 2">
                        <a:extLst>
                          <a:ext uri="{FF2B5EF4-FFF2-40B4-BE49-F238E27FC236}">
                            <a16:creationId xmlns:a16="http://schemas.microsoft.com/office/drawing/2014/main" id="{A5F352C7-319A-4294-9658-5C3D438D3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59" y="980728"/>
                        <a:ext cx="1652588"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3" name="Object 3">
            <a:extLst>
              <a:ext uri="{FF2B5EF4-FFF2-40B4-BE49-F238E27FC236}">
                <a16:creationId xmlns:a16="http://schemas.microsoft.com/office/drawing/2014/main" id="{C39580BE-6338-4847-9529-10BD03AB58CF}"/>
              </a:ext>
            </a:extLst>
          </p:cNvPr>
          <p:cNvGraphicFramePr>
            <a:graphicFrameLocks noChangeAspect="1"/>
          </p:cNvGraphicFramePr>
          <p:nvPr>
            <p:extLst>
              <p:ext uri="{D42A27DB-BD31-4B8C-83A1-F6EECF244321}">
                <p14:modId xmlns:p14="http://schemas.microsoft.com/office/powerpoint/2010/main" val="164095699"/>
              </p:ext>
            </p:extLst>
          </p:nvPr>
        </p:nvGraphicFramePr>
        <p:xfrm>
          <a:off x="651397" y="2490737"/>
          <a:ext cx="1725612" cy="484188"/>
        </p:xfrm>
        <a:graphic>
          <a:graphicData uri="http://schemas.openxmlformats.org/presentationml/2006/ole">
            <mc:AlternateContent xmlns:mc="http://schemas.openxmlformats.org/markup-compatibility/2006">
              <mc:Choice xmlns:v="urn:schemas-microsoft-com:vml" Requires="v">
                <p:oleObj name="Equation" r:id="rId6" imgW="901309" imgH="253890" progId="Equation.DSMT4">
                  <p:embed/>
                </p:oleObj>
              </mc:Choice>
              <mc:Fallback>
                <p:oleObj name="Equation" r:id="rId6" imgW="901309" imgH="253890" progId="Equation.DSMT4">
                  <p:embed/>
                  <p:pic>
                    <p:nvPicPr>
                      <p:cNvPr id="20503" name="Object 3">
                        <a:extLst>
                          <a:ext uri="{FF2B5EF4-FFF2-40B4-BE49-F238E27FC236}">
                            <a16:creationId xmlns:a16="http://schemas.microsoft.com/office/drawing/2014/main" id="{C39580BE-6338-4847-9529-10BD03AB58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97" y="2490737"/>
                        <a:ext cx="1725612"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4" name="Object 4">
            <a:extLst>
              <a:ext uri="{FF2B5EF4-FFF2-40B4-BE49-F238E27FC236}">
                <a16:creationId xmlns:a16="http://schemas.microsoft.com/office/drawing/2014/main" id="{246E1998-B58C-4E87-BE9B-5C6191FDC83C}"/>
              </a:ext>
            </a:extLst>
          </p:cNvPr>
          <p:cNvGraphicFramePr>
            <a:graphicFrameLocks noChangeAspect="1"/>
          </p:cNvGraphicFramePr>
          <p:nvPr>
            <p:extLst>
              <p:ext uri="{D42A27DB-BD31-4B8C-83A1-F6EECF244321}">
                <p14:modId xmlns:p14="http://schemas.microsoft.com/office/powerpoint/2010/main" val="3694780833"/>
              </p:ext>
            </p:extLst>
          </p:nvPr>
        </p:nvGraphicFramePr>
        <p:xfrm>
          <a:off x="597422" y="3835077"/>
          <a:ext cx="1822450" cy="581025"/>
        </p:xfrm>
        <a:graphic>
          <a:graphicData uri="http://schemas.openxmlformats.org/presentationml/2006/ole">
            <mc:AlternateContent xmlns:mc="http://schemas.openxmlformats.org/markup-compatibility/2006">
              <mc:Choice xmlns:v="urn:schemas-microsoft-com:vml" Requires="v">
                <p:oleObj name="Equation" r:id="rId8" imgW="952087" imgH="304668" progId="Equation.DSMT4">
                  <p:embed/>
                </p:oleObj>
              </mc:Choice>
              <mc:Fallback>
                <p:oleObj name="Equation" r:id="rId8" imgW="952087" imgH="304668" progId="Equation.DSMT4">
                  <p:embed/>
                  <p:pic>
                    <p:nvPicPr>
                      <p:cNvPr id="20504" name="Object 4">
                        <a:extLst>
                          <a:ext uri="{FF2B5EF4-FFF2-40B4-BE49-F238E27FC236}">
                            <a16:creationId xmlns:a16="http://schemas.microsoft.com/office/drawing/2014/main" id="{246E1998-B58C-4E87-BE9B-5C6191FDC8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422" y="3835077"/>
                        <a:ext cx="18224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5" name="Object 5">
            <a:extLst>
              <a:ext uri="{FF2B5EF4-FFF2-40B4-BE49-F238E27FC236}">
                <a16:creationId xmlns:a16="http://schemas.microsoft.com/office/drawing/2014/main" id="{5BCEA139-0730-46E7-AA30-47CC855F9319}"/>
              </a:ext>
            </a:extLst>
          </p:cNvPr>
          <p:cNvGraphicFramePr>
            <a:graphicFrameLocks noChangeAspect="1"/>
          </p:cNvGraphicFramePr>
          <p:nvPr>
            <p:extLst>
              <p:ext uri="{D42A27DB-BD31-4B8C-83A1-F6EECF244321}">
                <p14:modId xmlns:p14="http://schemas.microsoft.com/office/powerpoint/2010/main" val="2327756094"/>
              </p:ext>
            </p:extLst>
          </p:nvPr>
        </p:nvGraphicFramePr>
        <p:xfrm>
          <a:off x="551384" y="5209828"/>
          <a:ext cx="2622550" cy="484187"/>
        </p:xfrm>
        <a:graphic>
          <a:graphicData uri="http://schemas.openxmlformats.org/presentationml/2006/ole">
            <mc:AlternateContent xmlns:mc="http://schemas.openxmlformats.org/markup-compatibility/2006">
              <mc:Choice xmlns:v="urn:schemas-microsoft-com:vml" Requires="v">
                <p:oleObj name="Equation" r:id="rId10" imgW="1371600" imgH="254000" progId="Equation.DSMT4">
                  <p:embed/>
                </p:oleObj>
              </mc:Choice>
              <mc:Fallback>
                <p:oleObj name="Equation" r:id="rId10" imgW="1371600" imgH="254000" progId="Equation.DSMT4">
                  <p:embed/>
                  <p:pic>
                    <p:nvPicPr>
                      <p:cNvPr id="20505" name="Object 5">
                        <a:extLst>
                          <a:ext uri="{FF2B5EF4-FFF2-40B4-BE49-F238E27FC236}">
                            <a16:creationId xmlns:a16="http://schemas.microsoft.com/office/drawing/2014/main" id="{5BCEA139-0730-46E7-AA30-47CC855F93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384" y="5209828"/>
                        <a:ext cx="2622550"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Box 26">
            <a:extLst>
              <a:ext uri="{FF2B5EF4-FFF2-40B4-BE49-F238E27FC236}">
                <a16:creationId xmlns:a16="http://schemas.microsoft.com/office/drawing/2014/main" id="{8167C736-3C4D-4039-B694-2FBD222FE9CF}"/>
              </a:ext>
            </a:extLst>
          </p:cNvPr>
          <p:cNvSpPr txBox="1"/>
          <p:nvPr/>
        </p:nvSpPr>
        <p:spPr>
          <a:xfrm>
            <a:off x="657748" y="1545878"/>
            <a:ext cx="3919537"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Given that a marble is in circle B</a:t>
            </a:r>
          </a:p>
        </p:txBody>
      </p:sp>
      <p:sp>
        <p:nvSpPr>
          <p:cNvPr id="28" name="TextBox 27">
            <a:extLst>
              <a:ext uri="{FF2B5EF4-FFF2-40B4-BE49-F238E27FC236}">
                <a16:creationId xmlns:a16="http://schemas.microsoft.com/office/drawing/2014/main" id="{0EF81048-9BCC-48A5-A530-BEFD02098A68}"/>
              </a:ext>
            </a:extLst>
          </p:cNvPr>
          <p:cNvSpPr txBox="1"/>
          <p:nvPr/>
        </p:nvSpPr>
        <p:spPr>
          <a:xfrm>
            <a:off x="689497" y="1953865"/>
            <a:ext cx="3865562"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The probability that it is circle A</a:t>
            </a:r>
          </a:p>
        </p:txBody>
      </p:sp>
      <p:graphicFrame>
        <p:nvGraphicFramePr>
          <p:cNvPr id="29" name="Object 6">
            <a:extLst>
              <a:ext uri="{FF2B5EF4-FFF2-40B4-BE49-F238E27FC236}">
                <a16:creationId xmlns:a16="http://schemas.microsoft.com/office/drawing/2014/main" id="{0F695E47-7BAB-46B3-A665-0FC2285D344A}"/>
              </a:ext>
            </a:extLst>
          </p:cNvPr>
          <p:cNvGraphicFramePr>
            <a:graphicFrameLocks noChangeAspect="1"/>
          </p:cNvGraphicFramePr>
          <p:nvPr/>
        </p:nvGraphicFramePr>
        <p:xfrm>
          <a:off x="3463925" y="1206501"/>
          <a:ext cx="438150" cy="581025"/>
        </p:xfrm>
        <a:graphic>
          <a:graphicData uri="http://schemas.openxmlformats.org/presentationml/2006/ole">
            <mc:AlternateContent xmlns:mc="http://schemas.openxmlformats.org/markup-compatibility/2006">
              <mc:Choice xmlns:v="urn:schemas-microsoft-com:vml" Requires="v">
                <p:oleObj name="Equation" r:id="rId12" imgW="228501" imgH="304668" progId="Equation.DSMT4">
                  <p:embed/>
                </p:oleObj>
              </mc:Choice>
              <mc:Fallback>
                <p:oleObj name="Equation" r:id="rId12" imgW="228501" imgH="304668" progId="Equation.DSMT4">
                  <p:embed/>
                  <p:pic>
                    <p:nvPicPr>
                      <p:cNvPr id="29" name="Object 6">
                        <a:extLst>
                          <a:ext uri="{FF2B5EF4-FFF2-40B4-BE49-F238E27FC236}">
                            <a16:creationId xmlns:a16="http://schemas.microsoft.com/office/drawing/2014/main" id="{0F695E47-7BAB-46B3-A665-0FC2285D34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3925" y="1206501"/>
                        <a:ext cx="4381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TextBox 29">
            <a:extLst>
              <a:ext uri="{FF2B5EF4-FFF2-40B4-BE49-F238E27FC236}">
                <a16:creationId xmlns:a16="http://schemas.microsoft.com/office/drawing/2014/main" id="{C6348998-2443-48E6-9154-323D0F7CCE52}"/>
              </a:ext>
            </a:extLst>
          </p:cNvPr>
          <p:cNvSpPr txBox="1"/>
          <p:nvPr/>
        </p:nvSpPr>
        <p:spPr>
          <a:xfrm>
            <a:off x="702198" y="3028602"/>
            <a:ext cx="3919537" cy="385762"/>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Given that a marble is in circle A</a:t>
            </a:r>
          </a:p>
        </p:txBody>
      </p:sp>
      <p:sp>
        <p:nvSpPr>
          <p:cNvPr id="31" name="TextBox 30">
            <a:extLst>
              <a:ext uri="{FF2B5EF4-FFF2-40B4-BE49-F238E27FC236}">
                <a16:creationId xmlns:a16="http://schemas.microsoft.com/office/drawing/2014/main" id="{C6CE3AFF-DAAE-42F3-B256-B5C82022F765}"/>
              </a:ext>
            </a:extLst>
          </p:cNvPr>
          <p:cNvSpPr txBox="1"/>
          <p:nvPr/>
        </p:nvSpPr>
        <p:spPr>
          <a:xfrm>
            <a:off x="721247" y="3396903"/>
            <a:ext cx="4157662"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The probability that it is in circle B</a:t>
            </a:r>
          </a:p>
        </p:txBody>
      </p:sp>
      <p:graphicFrame>
        <p:nvGraphicFramePr>
          <p:cNvPr id="32" name="Object 7">
            <a:extLst>
              <a:ext uri="{FF2B5EF4-FFF2-40B4-BE49-F238E27FC236}">
                <a16:creationId xmlns:a16="http://schemas.microsoft.com/office/drawing/2014/main" id="{C3738D51-34E1-4CFB-BB31-EDB245542F1D}"/>
              </a:ext>
            </a:extLst>
          </p:cNvPr>
          <p:cNvGraphicFramePr>
            <a:graphicFrameLocks noChangeAspect="1"/>
          </p:cNvGraphicFramePr>
          <p:nvPr>
            <p:extLst>
              <p:ext uri="{D42A27DB-BD31-4B8C-83A1-F6EECF244321}">
                <p14:modId xmlns:p14="http://schemas.microsoft.com/office/powerpoint/2010/main" val="4005560405"/>
              </p:ext>
            </p:extLst>
          </p:nvPr>
        </p:nvGraphicFramePr>
        <p:xfrm>
          <a:off x="2480197" y="2420888"/>
          <a:ext cx="438150" cy="581025"/>
        </p:xfrm>
        <a:graphic>
          <a:graphicData uri="http://schemas.openxmlformats.org/presentationml/2006/ole">
            <mc:AlternateContent xmlns:mc="http://schemas.openxmlformats.org/markup-compatibility/2006">
              <mc:Choice xmlns:v="urn:schemas-microsoft-com:vml" Requires="v">
                <p:oleObj name="Equation" r:id="rId14" imgW="228501" imgH="304668" progId="Equation.DSMT4">
                  <p:embed/>
                </p:oleObj>
              </mc:Choice>
              <mc:Fallback>
                <p:oleObj name="Equation" r:id="rId14" imgW="228501" imgH="304668" progId="Equation.DSMT4">
                  <p:embed/>
                  <p:pic>
                    <p:nvPicPr>
                      <p:cNvPr id="32" name="Object 7">
                        <a:extLst>
                          <a:ext uri="{FF2B5EF4-FFF2-40B4-BE49-F238E27FC236}">
                            <a16:creationId xmlns:a16="http://schemas.microsoft.com/office/drawing/2014/main" id="{C3738D51-34E1-4CFB-BB31-EDB245542F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0197" y="2420888"/>
                        <a:ext cx="4381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Box 32">
            <a:extLst>
              <a:ext uri="{FF2B5EF4-FFF2-40B4-BE49-F238E27FC236}">
                <a16:creationId xmlns:a16="http://schemas.microsoft.com/office/drawing/2014/main" id="{B46D475D-65D0-4FA8-A995-FF65EA314C4D}"/>
              </a:ext>
            </a:extLst>
          </p:cNvPr>
          <p:cNvSpPr txBox="1"/>
          <p:nvPr/>
        </p:nvSpPr>
        <p:spPr>
          <a:xfrm>
            <a:off x="760935" y="4350990"/>
            <a:ext cx="4537075"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Given that a marble is in NOT circle B</a:t>
            </a:r>
          </a:p>
        </p:txBody>
      </p:sp>
      <p:sp>
        <p:nvSpPr>
          <p:cNvPr id="34" name="TextBox 33">
            <a:extLst>
              <a:ext uri="{FF2B5EF4-FFF2-40B4-BE49-F238E27FC236}">
                <a16:creationId xmlns:a16="http://schemas.microsoft.com/office/drawing/2014/main" id="{9EAE35FB-4033-42C7-8E8D-A263E171D96D}"/>
              </a:ext>
            </a:extLst>
          </p:cNvPr>
          <p:cNvSpPr txBox="1"/>
          <p:nvPr/>
        </p:nvSpPr>
        <p:spPr>
          <a:xfrm>
            <a:off x="778397" y="4746278"/>
            <a:ext cx="4159250"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The probability that it is in circle A</a:t>
            </a:r>
          </a:p>
        </p:txBody>
      </p:sp>
      <p:graphicFrame>
        <p:nvGraphicFramePr>
          <p:cNvPr id="35" name="Object 8">
            <a:extLst>
              <a:ext uri="{FF2B5EF4-FFF2-40B4-BE49-F238E27FC236}">
                <a16:creationId xmlns:a16="http://schemas.microsoft.com/office/drawing/2014/main" id="{4B3EDCF0-92D4-48BA-AA83-B7FAE0C7E1E7}"/>
              </a:ext>
            </a:extLst>
          </p:cNvPr>
          <p:cNvGraphicFramePr>
            <a:graphicFrameLocks noChangeAspect="1"/>
          </p:cNvGraphicFramePr>
          <p:nvPr>
            <p:extLst>
              <p:ext uri="{D42A27DB-BD31-4B8C-83A1-F6EECF244321}">
                <p14:modId xmlns:p14="http://schemas.microsoft.com/office/powerpoint/2010/main" val="854434592"/>
              </p:ext>
            </p:extLst>
          </p:nvPr>
        </p:nvGraphicFramePr>
        <p:xfrm>
          <a:off x="2472259" y="3798565"/>
          <a:ext cx="438150" cy="581025"/>
        </p:xfrm>
        <a:graphic>
          <a:graphicData uri="http://schemas.openxmlformats.org/presentationml/2006/ole">
            <mc:AlternateContent xmlns:mc="http://schemas.openxmlformats.org/markup-compatibility/2006">
              <mc:Choice xmlns:v="urn:schemas-microsoft-com:vml" Requires="v">
                <p:oleObj name="Equation" r:id="rId16" imgW="228501" imgH="304668" progId="Equation.DSMT4">
                  <p:embed/>
                </p:oleObj>
              </mc:Choice>
              <mc:Fallback>
                <p:oleObj name="Equation" r:id="rId16" imgW="228501" imgH="304668" progId="Equation.DSMT4">
                  <p:embed/>
                  <p:pic>
                    <p:nvPicPr>
                      <p:cNvPr id="35" name="Object 8">
                        <a:extLst>
                          <a:ext uri="{FF2B5EF4-FFF2-40B4-BE49-F238E27FC236}">
                            <a16:creationId xmlns:a16="http://schemas.microsoft.com/office/drawing/2014/main" id="{4B3EDCF0-92D4-48BA-AA83-B7FAE0C7E1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2259" y="3798565"/>
                        <a:ext cx="4381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9">
            <a:extLst>
              <a:ext uri="{FF2B5EF4-FFF2-40B4-BE49-F238E27FC236}">
                <a16:creationId xmlns:a16="http://schemas.microsoft.com/office/drawing/2014/main" id="{A446017F-005D-4475-BA22-922963D809FB}"/>
              </a:ext>
            </a:extLst>
          </p:cNvPr>
          <p:cNvGraphicFramePr>
            <a:graphicFrameLocks noChangeAspect="1"/>
          </p:cNvGraphicFramePr>
          <p:nvPr>
            <p:extLst>
              <p:ext uri="{D42A27DB-BD31-4B8C-83A1-F6EECF244321}">
                <p14:modId xmlns:p14="http://schemas.microsoft.com/office/powerpoint/2010/main" val="908800686"/>
              </p:ext>
            </p:extLst>
          </p:nvPr>
        </p:nvGraphicFramePr>
        <p:xfrm>
          <a:off x="2961209" y="3789040"/>
          <a:ext cx="681038" cy="581025"/>
        </p:xfrm>
        <a:graphic>
          <a:graphicData uri="http://schemas.openxmlformats.org/presentationml/2006/ole">
            <mc:AlternateContent xmlns:mc="http://schemas.openxmlformats.org/markup-compatibility/2006">
              <mc:Choice xmlns:v="urn:schemas-microsoft-com:vml" Requires="v">
                <p:oleObj name="Equation" r:id="rId18" imgW="355292" imgH="304536" progId="Equation.DSMT4">
                  <p:embed/>
                </p:oleObj>
              </mc:Choice>
              <mc:Fallback>
                <p:oleObj name="Equation" r:id="rId18" imgW="355292" imgH="304536" progId="Equation.DSMT4">
                  <p:embed/>
                  <p:pic>
                    <p:nvPicPr>
                      <p:cNvPr id="36" name="Object 9">
                        <a:extLst>
                          <a:ext uri="{FF2B5EF4-FFF2-40B4-BE49-F238E27FC236}">
                            <a16:creationId xmlns:a16="http://schemas.microsoft.com/office/drawing/2014/main" id="{A446017F-005D-4475-BA22-922963D809F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61209" y="3789040"/>
                        <a:ext cx="68103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Box 36">
            <a:extLst>
              <a:ext uri="{FF2B5EF4-FFF2-40B4-BE49-F238E27FC236}">
                <a16:creationId xmlns:a16="http://schemas.microsoft.com/office/drawing/2014/main" id="{B3BEA693-44CD-4563-962C-D341A04A0C19}"/>
              </a:ext>
            </a:extLst>
          </p:cNvPr>
          <p:cNvSpPr txBox="1"/>
          <p:nvPr/>
        </p:nvSpPr>
        <p:spPr>
          <a:xfrm>
            <a:off x="711722" y="5767040"/>
            <a:ext cx="5124450" cy="385763"/>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Given that a marble is in circle A or circle B</a:t>
            </a:r>
          </a:p>
        </p:txBody>
      </p:sp>
      <p:sp>
        <p:nvSpPr>
          <p:cNvPr id="38" name="TextBox 37">
            <a:extLst>
              <a:ext uri="{FF2B5EF4-FFF2-40B4-BE49-F238E27FC236}">
                <a16:creationId xmlns:a16="http://schemas.microsoft.com/office/drawing/2014/main" id="{CBF7E5AB-51E2-423D-87B4-2F9A494FA2A0}"/>
              </a:ext>
            </a:extLst>
          </p:cNvPr>
          <p:cNvSpPr txBox="1"/>
          <p:nvPr/>
        </p:nvSpPr>
        <p:spPr>
          <a:xfrm>
            <a:off x="729184" y="6135340"/>
            <a:ext cx="4159250" cy="384175"/>
          </a:xfrm>
          <a:prstGeom prst="rect">
            <a:avLst/>
          </a:prstGeom>
          <a:noFill/>
        </p:spPr>
        <p:txBody>
          <a:bodyPr wrap="none">
            <a:spAutoFit/>
          </a:bodyPr>
          <a:lstStyle/>
          <a:p>
            <a:pPr eaLnBrk="1" hangingPunct="1">
              <a:defRPr/>
            </a:pPr>
            <a:r>
              <a:rPr lang="en-CA" sz="1900" dirty="0">
                <a:solidFill>
                  <a:srgbClr val="FF0000"/>
                </a:solidFill>
                <a:latin typeface="+mj-lt"/>
                <a:cs typeface="Arial" charset="0"/>
              </a:rPr>
              <a:t>The probability that it is in circle B</a:t>
            </a:r>
          </a:p>
        </p:txBody>
      </p:sp>
      <p:graphicFrame>
        <p:nvGraphicFramePr>
          <p:cNvPr id="39" name="Object 10">
            <a:extLst>
              <a:ext uri="{FF2B5EF4-FFF2-40B4-BE49-F238E27FC236}">
                <a16:creationId xmlns:a16="http://schemas.microsoft.com/office/drawing/2014/main" id="{2DFECE44-82D0-4807-A971-390CD20E02B3}"/>
              </a:ext>
            </a:extLst>
          </p:cNvPr>
          <p:cNvGraphicFramePr>
            <a:graphicFrameLocks noChangeAspect="1"/>
          </p:cNvGraphicFramePr>
          <p:nvPr>
            <p:extLst>
              <p:ext uri="{D42A27DB-BD31-4B8C-83A1-F6EECF244321}">
                <p14:modId xmlns:p14="http://schemas.microsoft.com/office/powerpoint/2010/main" val="1473622472"/>
              </p:ext>
            </p:extLst>
          </p:nvPr>
        </p:nvGraphicFramePr>
        <p:xfrm>
          <a:off x="3107259" y="5176490"/>
          <a:ext cx="534988" cy="581025"/>
        </p:xfrm>
        <a:graphic>
          <a:graphicData uri="http://schemas.openxmlformats.org/presentationml/2006/ole">
            <mc:AlternateContent xmlns:mc="http://schemas.openxmlformats.org/markup-compatibility/2006">
              <mc:Choice xmlns:v="urn:schemas-microsoft-com:vml" Requires="v">
                <p:oleObj name="Equation" r:id="rId20" imgW="279279" imgH="304668" progId="Equation.DSMT4">
                  <p:embed/>
                </p:oleObj>
              </mc:Choice>
              <mc:Fallback>
                <p:oleObj name="Equation" r:id="rId20" imgW="279279" imgH="304668" progId="Equation.DSMT4">
                  <p:embed/>
                  <p:pic>
                    <p:nvPicPr>
                      <p:cNvPr id="39" name="Object 10">
                        <a:extLst>
                          <a:ext uri="{FF2B5EF4-FFF2-40B4-BE49-F238E27FC236}">
                            <a16:creationId xmlns:a16="http://schemas.microsoft.com/office/drawing/2014/main" id="{2DFECE44-82D0-4807-A971-390CD20E02B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07259" y="5176490"/>
                        <a:ext cx="5349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1">
            <a:extLst>
              <a:ext uri="{FF2B5EF4-FFF2-40B4-BE49-F238E27FC236}">
                <a16:creationId xmlns:a16="http://schemas.microsoft.com/office/drawing/2014/main" id="{C6767214-86B7-4DF2-8801-017A859C14DB}"/>
              </a:ext>
            </a:extLst>
          </p:cNvPr>
          <p:cNvGraphicFramePr>
            <a:graphicFrameLocks noChangeAspect="1"/>
          </p:cNvGraphicFramePr>
          <p:nvPr>
            <p:extLst>
              <p:ext uri="{D42A27DB-BD31-4B8C-83A1-F6EECF244321}">
                <p14:modId xmlns:p14="http://schemas.microsoft.com/office/powerpoint/2010/main" val="2672217258"/>
              </p:ext>
            </p:extLst>
          </p:nvPr>
        </p:nvGraphicFramePr>
        <p:xfrm>
          <a:off x="3697809" y="5154265"/>
          <a:ext cx="681038" cy="581025"/>
        </p:xfrm>
        <a:graphic>
          <a:graphicData uri="http://schemas.openxmlformats.org/presentationml/2006/ole">
            <mc:AlternateContent xmlns:mc="http://schemas.openxmlformats.org/markup-compatibility/2006">
              <mc:Choice xmlns:v="urn:schemas-microsoft-com:vml" Requires="v">
                <p:oleObj name="Equation" r:id="rId22" imgW="355292" imgH="304536" progId="Equation.DSMT4">
                  <p:embed/>
                </p:oleObj>
              </mc:Choice>
              <mc:Fallback>
                <p:oleObj name="Equation" r:id="rId22" imgW="355292" imgH="304536" progId="Equation.DSMT4">
                  <p:embed/>
                  <p:pic>
                    <p:nvPicPr>
                      <p:cNvPr id="40" name="Object 11">
                        <a:extLst>
                          <a:ext uri="{FF2B5EF4-FFF2-40B4-BE49-F238E27FC236}">
                            <a16:creationId xmlns:a16="http://schemas.microsoft.com/office/drawing/2014/main" id="{C6767214-86B7-4DF2-8801-017A859C14D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97809" y="5154265"/>
                        <a:ext cx="68103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0" name="Text Box 5">
            <a:extLst>
              <a:ext uri="{FF2B5EF4-FFF2-40B4-BE49-F238E27FC236}">
                <a16:creationId xmlns:a16="http://schemas.microsoft.com/office/drawing/2014/main" id="{0A020362-5FC8-43D7-BDA9-A2BACB6C3141}"/>
              </a:ext>
            </a:extLst>
          </p:cNvPr>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24"/>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mph" presetSubtype="0" repeatCount="4000" fill="hold" grpId="0" nodeType="clickEffect">
                                  <p:stCondLst>
                                    <p:cond delay="0"/>
                                  </p:stCondLst>
                                  <p:childTnLst>
                                    <p:anim calcmode="discrete" valueType="str">
                                      <p:cBhvr>
                                        <p:cTn id="36" dur="500" fill="hold"/>
                                        <p:tgtEl>
                                          <p:spTgt spid="13"/>
                                        </p:tgtEl>
                                        <p:attrNameLst>
                                          <p:attrName>style.visibility</p:attrName>
                                        </p:attrNameLst>
                                      </p:cBhvr>
                                      <p:tavLst>
                                        <p:tav tm="0">
                                          <p:val>
                                            <p:strVal val="hidden"/>
                                          </p:val>
                                        </p:tav>
                                        <p:tav tm="50000">
                                          <p:val>
                                            <p:strVal val="visible"/>
                                          </p:val>
                                        </p:tav>
                                      </p:tavLst>
                                    </p:anim>
                                  </p:childTnLst>
                                </p:cTn>
                              </p:par>
                              <p:par>
                                <p:cTn id="37" presetID="35" presetClass="emph" presetSubtype="0" repeatCount="4000" fill="hold" grpId="0" nodeType="withEffect">
                                  <p:stCondLst>
                                    <p:cond delay="0"/>
                                  </p:stCondLst>
                                  <p:childTnLst>
                                    <p:anim calcmode="discrete" valueType="str">
                                      <p:cBhvr>
                                        <p:cTn id="38" dur="500" fill="hold"/>
                                        <p:tgtEl>
                                          <p:spTgt spid="19"/>
                                        </p:tgtEl>
                                        <p:attrNameLst>
                                          <p:attrName>style.visibility</p:attrName>
                                        </p:attrNameLst>
                                      </p:cBhvr>
                                      <p:tavLst>
                                        <p:tav tm="0">
                                          <p:val>
                                            <p:strVal val="hidden"/>
                                          </p:val>
                                        </p:tav>
                                        <p:tav tm="50000">
                                          <p:val>
                                            <p:strVal val="visible"/>
                                          </p:val>
                                        </p:tav>
                                      </p:tavLst>
                                    </p:anim>
                                  </p:childTnLst>
                                </p:cTn>
                              </p:par>
                              <p:par>
                                <p:cTn id="39" presetID="35" presetClass="emph" presetSubtype="0" repeatCount="4000" fill="hold" grpId="0" nodeType="withEffect">
                                  <p:stCondLst>
                                    <p:cond delay="0"/>
                                  </p:stCondLst>
                                  <p:childTnLst>
                                    <p:anim calcmode="discrete" valueType="str">
                                      <p:cBhvr>
                                        <p:cTn id="40"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2000"/>
                                        <p:tgtEl>
                                          <p:spTgt spid="8"/>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2000"/>
                                        <p:tgtEl>
                                          <p:spTgt spid="10"/>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000"/>
                                        <p:tgtEl>
                                          <p:spTgt spid="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linds(horizontal)">
                                      <p:cBhvr>
                                        <p:cTn id="70" dur="500"/>
                                        <p:tgtEl>
                                          <p:spTgt spid="3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xit" presetSubtype="0" fill="hold" grpId="2" nodeType="clickEffect">
                                  <p:stCondLst>
                                    <p:cond delay="0"/>
                                  </p:stCondLst>
                                  <p:childTnLst>
                                    <p:animEffect transition="out" filter="fade">
                                      <p:cBhvr>
                                        <p:cTn id="74" dur="2000"/>
                                        <p:tgtEl>
                                          <p:spTgt spid="14"/>
                                        </p:tgtEl>
                                      </p:cBhvr>
                                    </p:animEffect>
                                    <p:set>
                                      <p:cBhvr>
                                        <p:cTn id="75" dur="1" fill="hold">
                                          <p:stCondLst>
                                            <p:cond delay="1999"/>
                                          </p:stCondLst>
                                        </p:cTn>
                                        <p:tgtEl>
                                          <p:spTgt spid="14"/>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2000"/>
                                        <p:tgtEl>
                                          <p:spTgt spid="17"/>
                                        </p:tgtEl>
                                      </p:cBhvr>
                                    </p:animEffect>
                                    <p:set>
                                      <p:cBhvr>
                                        <p:cTn id="84" dur="1" fill="hold">
                                          <p:stCondLst>
                                            <p:cond delay="1999"/>
                                          </p:stCondLst>
                                        </p:cTn>
                                        <p:tgtEl>
                                          <p:spTgt spid="1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2000"/>
                                        <p:tgtEl>
                                          <p:spTgt spid="18"/>
                                        </p:tgtEl>
                                      </p:cBhvr>
                                    </p:animEffect>
                                    <p:set>
                                      <p:cBhvr>
                                        <p:cTn id="87" dur="1" fill="hold">
                                          <p:stCondLst>
                                            <p:cond delay="1999"/>
                                          </p:stCondLst>
                                        </p:cTn>
                                        <p:tgtEl>
                                          <p:spTgt spid="18"/>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2000"/>
                                        <p:tgtEl>
                                          <p:spTgt spid="21"/>
                                        </p:tgtEl>
                                      </p:cBhvr>
                                    </p:animEffect>
                                    <p:set>
                                      <p:cBhvr>
                                        <p:cTn id="90" dur="1" fill="hold">
                                          <p:stCondLst>
                                            <p:cond delay="1999"/>
                                          </p:stCondLst>
                                        </p:cTn>
                                        <p:tgtEl>
                                          <p:spTgt spid="21"/>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2000"/>
                                        <p:tgtEl>
                                          <p:spTgt spid="22"/>
                                        </p:tgtEl>
                                      </p:cBhvr>
                                    </p:animEffect>
                                    <p:set>
                                      <p:cBhvr>
                                        <p:cTn id="93" dur="1" fill="hold">
                                          <p:stCondLst>
                                            <p:cond delay="1999"/>
                                          </p:stCondLst>
                                        </p:cTn>
                                        <p:tgtEl>
                                          <p:spTgt spid="22"/>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mph" presetSubtype="0" repeatCount="4000" fill="hold" grpId="1" nodeType="clickEffect">
                                  <p:stCondLst>
                                    <p:cond delay="0"/>
                                  </p:stCondLst>
                                  <p:childTnLst>
                                    <p:anim calcmode="discrete" valueType="str">
                                      <p:cBhvr>
                                        <p:cTn id="102" dur="500" fill="hold"/>
                                        <p:tgtEl>
                                          <p:spTgt spid="20"/>
                                        </p:tgtEl>
                                        <p:attrNameLst>
                                          <p:attrName>style.visibility</p:attrName>
                                        </p:attrNameLst>
                                      </p:cBhvr>
                                      <p:tavLst>
                                        <p:tav tm="0">
                                          <p:val>
                                            <p:strVal val="hidden"/>
                                          </p:val>
                                        </p:tav>
                                        <p:tav tm="50000">
                                          <p:val>
                                            <p:strVal val="visible"/>
                                          </p:val>
                                        </p:tav>
                                      </p:tavLst>
                                    </p:anim>
                                  </p:childTnLst>
                                </p:cTn>
                              </p:par>
                              <p:par>
                                <p:cTn id="103" presetID="35" presetClass="emph" presetSubtype="0" repeatCount="4000" fill="hold" grpId="1" nodeType="withEffect">
                                  <p:stCondLst>
                                    <p:cond delay="0"/>
                                  </p:stCondLst>
                                  <p:childTnLst>
                                    <p:anim calcmode="discrete" valueType="str">
                                      <p:cBhvr>
                                        <p:cTn id="104" dur="500" fill="hold"/>
                                        <p:tgtEl>
                                          <p:spTgt spid="19"/>
                                        </p:tgtEl>
                                        <p:attrNameLst>
                                          <p:attrName>style.visibility</p:attrName>
                                        </p:attrNameLst>
                                      </p:cBhvr>
                                      <p:tavLst>
                                        <p:tav tm="0">
                                          <p:val>
                                            <p:strVal val="hidden"/>
                                          </p:val>
                                        </p:tav>
                                        <p:tav tm="50000">
                                          <p:val>
                                            <p:strVal val="visible"/>
                                          </p:val>
                                        </p:tav>
                                      </p:tavLst>
                                    </p:anim>
                                  </p:childTnLst>
                                </p:cTn>
                              </p:par>
                              <p:par>
                                <p:cTn id="105" presetID="35" presetClass="emph" presetSubtype="0" repeatCount="4000" fill="hold" grpId="1" nodeType="withEffect">
                                  <p:stCondLst>
                                    <p:cond delay="0"/>
                                  </p:stCondLst>
                                  <p:childTnLst>
                                    <p:anim calcmode="discrete" valueType="str">
                                      <p:cBhvr>
                                        <p:cTn id="106"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3"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2000"/>
                                        <p:tgtEl>
                                          <p:spTgt spid="14"/>
                                        </p:tgtEl>
                                      </p:cBhvr>
                                    </p:animEffect>
                                  </p:childTnLst>
                                </p:cTn>
                              </p:par>
                              <p:par>
                                <p:cTn id="117" presetID="10" presetClass="entr" presetSubtype="0" fill="hold" grpId="3"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2000"/>
                                        <p:tgtEl>
                                          <p:spTgt spid="15"/>
                                        </p:tgtEl>
                                      </p:cBhvr>
                                    </p:animEffect>
                                  </p:childTnLst>
                                </p:cTn>
                              </p:par>
                              <p:par>
                                <p:cTn id="120" presetID="10" presetClass="entr" presetSubtype="0" fill="hold" grpId="1" nodeType="with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2000"/>
                                        <p:tgtEl>
                                          <p:spTgt spid="16"/>
                                        </p:tgtEl>
                                      </p:cBhvr>
                                    </p:animEffect>
                                  </p:childTnLst>
                                </p:cTn>
                              </p:par>
                              <p:par>
                                <p:cTn id="123" presetID="10" presetClass="entr" presetSubtype="0" fill="hold" grpId="1"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000"/>
                                        <p:tgtEl>
                                          <p:spTgt spid="17"/>
                                        </p:tgtEl>
                                      </p:cBhvr>
                                    </p:animEffect>
                                  </p:childTnLst>
                                </p:cTn>
                              </p:par>
                              <p:par>
                                <p:cTn id="126" presetID="10"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000"/>
                                        <p:tgtEl>
                                          <p:spTgt spid="21"/>
                                        </p:tgtEl>
                                      </p:cBhvr>
                                    </p:animEffect>
                                  </p:childTnLst>
                                </p:cTn>
                              </p:par>
                              <p:par>
                                <p:cTn id="129" presetID="10" presetClass="entr" presetSubtype="0" fill="hold" grpId="1"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2000"/>
                                        <p:tgtEl>
                                          <p:spTgt spid="22"/>
                                        </p:tgtEl>
                                      </p:cBhvr>
                                    </p:animEffect>
                                  </p:childTnLst>
                                </p:cTn>
                              </p:par>
                              <p:par>
                                <p:cTn id="132" presetID="10" presetClass="entr" presetSubtype="0" fill="hold" grpId="1" nodeType="with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2000"/>
                                        <p:tgtEl>
                                          <p:spTgt spid="1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blinds(horizontal)">
                                      <p:cBhvr>
                                        <p:cTn id="139" dur="500"/>
                                        <p:tgtEl>
                                          <p:spTgt spid="3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xit" presetSubtype="0" fill="hold" grpId="2" nodeType="clickEffect">
                                  <p:stCondLst>
                                    <p:cond delay="0"/>
                                  </p:stCondLst>
                                  <p:childTnLst>
                                    <p:animEffect transition="out" filter="fade">
                                      <p:cBhvr>
                                        <p:cTn id="143" dur="2000"/>
                                        <p:tgtEl>
                                          <p:spTgt spid="13"/>
                                        </p:tgtEl>
                                      </p:cBhvr>
                                    </p:animEffect>
                                    <p:set>
                                      <p:cBhvr>
                                        <p:cTn id="144" dur="1" fill="hold">
                                          <p:stCondLst>
                                            <p:cond delay="1999"/>
                                          </p:stCondLst>
                                        </p:cTn>
                                        <p:tgtEl>
                                          <p:spTgt spid="13"/>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2000"/>
                                        <p:tgtEl>
                                          <p:spTgt spid="16"/>
                                        </p:tgtEl>
                                      </p:cBhvr>
                                    </p:animEffect>
                                    <p:set>
                                      <p:cBhvr>
                                        <p:cTn id="147" dur="1" fill="hold">
                                          <p:stCondLst>
                                            <p:cond delay="1999"/>
                                          </p:stCondLst>
                                        </p:cTn>
                                        <p:tgtEl>
                                          <p:spTgt spid="16"/>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2000"/>
                                        <p:tgtEl>
                                          <p:spTgt spid="17"/>
                                        </p:tgtEl>
                                      </p:cBhvr>
                                    </p:animEffect>
                                    <p:set>
                                      <p:cBhvr>
                                        <p:cTn id="150" dur="1" fill="hold">
                                          <p:stCondLst>
                                            <p:cond delay="1999"/>
                                          </p:stCondLst>
                                        </p:cTn>
                                        <p:tgtEl>
                                          <p:spTgt spid="17"/>
                                        </p:tgtEl>
                                        <p:attrNameLst>
                                          <p:attrName>style.visibility</p:attrName>
                                        </p:attrNameLst>
                                      </p:cBhvr>
                                      <p:to>
                                        <p:strVal val="hidden"/>
                                      </p:to>
                                    </p:set>
                                  </p:childTnLst>
                                </p:cTn>
                              </p:par>
                              <p:par>
                                <p:cTn id="151" presetID="10" presetClass="exit" presetSubtype="0" fill="hold" grpId="2" nodeType="withEffect">
                                  <p:stCondLst>
                                    <p:cond delay="0"/>
                                  </p:stCondLst>
                                  <p:childTnLst>
                                    <p:animEffect transition="out" filter="fade">
                                      <p:cBhvr>
                                        <p:cTn id="152" dur="2000"/>
                                        <p:tgtEl>
                                          <p:spTgt spid="18"/>
                                        </p:tgtEl>
                                      </p:cBhvr>
                                    </p:animEffect>
                                    <p:set>
                                      <p:cBhvr>
                                        <p:cTn id="153" dur="1" fill="hold">
                                          <p:stCondLst>
                                            <p:cond delay="1999"/>
                                          </p:stCondLst>
                                        </p:cTn>
                                        <p:tgtEl>
                                          <p:spTgt spid="18"/>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2000"/>
                                        <p:tgtEl>
                                          <p:spTgt spid="19"/>
                                        </p:tgtEl>
                                      </p:cBhvr>
                                    </p:animEffect>
                                    <p:set>
                                      <p:cBhvr>
                                        <p:cTn id="156" dur="1" fill="hold">
                                          <p:stCondLst>
                                            <p:cond delay="1999"/>
                                          </p:stCondLst>
                                        </p:cTn>
                                        <p:tgtEl>
                                          <p:spTgt spid="19"/>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2000"/>
                                        <p:tgtEl>
                                          <p:spTgt spid="20"/>
                                        </p:tgtEl>
                                      </p:cBhvr>
                                    </p:animEffect>
                                    <p:set>
                                      <p:cBhvr>
                                        <p:cTn id="159" dur="1" fill="hold">
                                          <p:stCondLst>
                                            <p:cond delay="1999"/>
                                          </p:stCondLst>
                                        </p:cTn>
                                        <p:tgtEl>
                                          <p:spTgt spid="20"/>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2000"/>
                                        <p:tgtEl>
                                          <p:spTgt spid="21"/>
                                        </p:tgtEl>
                                      </p:cBhvr>
                                    </p:animEffect>
                                    <p:set>
                                      <p:cBhvr>
                                        <p:cTn id="162" dur="1" fill="hold">
                                          <p:stCondLst>
                                            <p:cond delay="1999"/>
                                          </p:stCondLst>
                                        </p:cTn>
                                        <p:tgtEl>
                                          <p:spTgt spid="21"/>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2000"/>
                                        <p:tgtEl>
                                          <p:spTgt spid="22"/>
                                        </p:tgtEl>
                                      </p:cBhvr>
                                    </p:animEffect>
                                    <p:set>
                                      <p:cBhvr>
                                        <p:cTn id="165" dur="1" fill="hold">
                                          <p:stCondLst>
                                            <p:cond delay="1999"/>
                                          </p:stCondLst>
                                        </p:cTn>
                                        <p:tgtEl>
                                          <p:spTgt spid="22"/>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blinds(horizontal)">
                                      <p:cBhvr>
                                        <p:cTn id="170" dur="500"/>
                                        <p:tgtEl>
                                          <p:spTgt spid="34"/>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5" presetClass="emph" presetSubtype="0" repeatCount="4000" fill="hold" grpId="2" nodeType="clickEffect">
                                  <p:stCondLst>
                                    <p:cond delay="0"/>
                                  </p:stCondLst>
                                  <p:childTnLst>
                                    <p:anim calcmode="discrete" valueType="str">
                                      <p:cBhvr>
                                        <p:cTn id="174" dur="500" fill="hold"/>
                                        <p:tgtEl>
                                          <p:spTgt spid="8"/>
                                        </p:tgtEl>
                                        <p:attrNameLst>
                                          <p:attrName>style.visibility</p:attrName>
                                        </p:attrNameLst>
                                      </p:cBhvr>
                                      <p:tavLst>
                                        <p:tav tm="0">
                                          <p:val>
                                            <p:strVal val="hidden"/>
                                          </p:val>
                                        </p:tav>
                                        <p:tav tm="50000">
                                          <p:val>
                                            <p:strVal val="visible"/>
                                          </p:val>
                                        </p:tav>
                                      </p:tavLst>
                                    </p:anim>
                                  </p:childTnLst>
                                </p:cTn>
                              </p:par>
                              <p:par>
                                <p:cTn id="175" presetID="35" presetClass="emph" presetSubtype="0" repeatCount="4000" fill="hold" grpId="2" nodeType="withEffect">
                                  <p:stCondLst>
                                    <p:cond delay="0"/>
                                  </p:stCondLst>
                                  <p:childTnLst>
                                    <p:anim calcmode="discrete" valueType="str">
                                      <p:cBhvr>
                                        <p:cTn id="176" dur="500" fill="hold"/>
                                        <p:tgtEl>
                                          <p:spTgt spid="10"/>
                                        </p:tgtEl>
                                        <p:attrNameLst>
                                          <p:attrName>style.visibility</p:attrName>
                                        </p:attrNameLst>
                                      </p:cBhvr>
                                      <p:tavLst>
                                        <p:tav tm="0">
                                          <p:val>
                                            <p:strVal val="hidden"/>
                                          </p:val>
                                        </p:tav>
                                        <p:tav tm="50000">
                                          <p:val>
                                            <p:strVal val="visible"/>
                                          </p:val>
                                        </p:tav>
                                      </p:tavLst>
                                    </p:anim>
                                  </p:childTnLst>
                                </p:cTn>
                              </p:par>
                              <p:par>
                                <p:cTn id="177" presetID="35" presetClass="emph" presetSubtype="0" repeatCount="4000" fill="hold" grpId="2" nodeType="withEffect">
                                  <p:stCondLst>
                                    <p:cond delay="0"/>
                                  </p:stCondLst>
                                  <p:childTnLst>
                                    <p:anim calcmode="discrete" valueType="str">
                                      <p:cBhvr>
                                        <p:cTn id="178" dur="500" fill="hold"/>
                                        <p:tgtEl>
                                          <p:spTgt spid="11"/>
                                        </p:tgtEl>
                                        <p:attrNameLst>
                                          <p:attrName>style.visibility</p:attrName>
                                        </p:attrNameLst>
                                      </p:cBhvr>
                                      <p:tavLst>
                                        <p:tav tm="0">
                                          <p:val>
                                            <p:strVal val="hidden"/>
                                          </p:val>
                                        </p:tav>
                                        <p:tav tm="50000">
                                          <p:val>
                                            <p:strVal val="visible"/>
                                          </p:val>
                                        </p:tav>
                                      </p:tavLst>
                                    </p:anim>
                                  </p:childTnLst>
                                </p:cTn>
                              </p:par>
                              <p:par>
                                <p:cTn id="179" presetID="35" presetClass="emph" presetSubtype="0" repeatCount="4000" fill="hold" grpId="2" nodeType="withEffect">
                                  <p:stCondLst>
                                    <p:cond delay="0"/>
                                  </p:stCondLst>
                                  <p:childTnLst>
                                    <p:anim calcmode="discrete" valueType="str">
                                      <p:cBhvr>
                                        <p:cTn id="180"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nodeType="clickEffect">
                                  <p:stCondLst>
                                    <p:cond delay="0"/>
                                  </p:stCondLst>
                                  <p:childTnLst>
                                    <p:set>
                                      <p:cBhvr>
                                        <p:cTn id="184" dur="1" fill="hold">
                                          <p:stCondLst>
                                            <p:cond delay="0"/>
                                          </p:stCondLst>
                                        </p:cTn>
                                        <p:tgtEl>
                                          <p:spTgt spid="35"/>
                                        </p:tgtEl>
                                        <p:attrNameLst>
                                          <p:attrName>style.visibility</p:attrName>
                                        </p:attrNameLst>
                                      </p:cBhvr>
                                      <p:to>
                                        <p:strVal val="visible"/>
                                      </p:to>
                                    </p:set>
                                    <p:animEffect transition="in" filter="blinds(horizontal)">
                                      <p:cBhvr>
                                        <p:cTn id="185" dur="500"/>
                                        <p:tgtEl>
                                          <p:spTgt spid="35"/>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3" presetClass="entr" presetSubtype="10" fill="hold" nodeType="clickEffect">
                                  <p:stCondLst>
                                    <p:cond delay="0"/>
                                  </p:stCondLst>
                                  <p:childTnLst>
                                    <p:set>
                                      <p:cBhvr>
                                        <p:cTn id="189" dur="1" fill="hold">
                                          <p:stCondLst>
                                            <p:cond delay="0"/>
                                          </p:stCondLst>
                                        </p:cTn>
                                        <p:tgtEl>
                                          <p:spTgt spid="36"/>
                                        </p:tgtEl>
                                        <p:attrNameLst>
                                          <p:attrName>style.visibility</p:attrName>
                                        </p:attrNameLst>
                                      </p:cBhvr>
                                      <p:to>
                                        <p:strVal val="visible"/>
                                      </p:to>
                                    </p:set>
                                    <p:animEffect transition="in" filter="blinds(horizontal)">
                                      <p:cBhvr>
                                        <p:cTn id="190" dur="500"/>
                                        <p:tgtEl>
                                          <p:spTgt spid="36"/>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0" presetClass="entr" presetSubtype="0" fill="hold" grpId="3" nodeType="clickEffect">
                                  <p:stCondLst>
                                    <p:cond delay="0"/>
                                  </p:stCondLst>
                                  <p:childTnLst>
                                    <p:set>
                                      <p:cBhvr>
                                        <p:cTn id="194" dur="1" fill="hold">
                                          <p:stCondLst>
                                            <p:cond delay="0"/>
                                          </p:stCondLst>
                                        </p:cTn>
                                        <p:tgtEl>
                                          <p:spTgt spid="13"/>
                                        </p:tgtEl>
                                        <p:attrNameLst>
                                          <p:attrName>style.visibility</p:attrName>
                                        </p:attrNameLst>
                                      </p:cBhvr>
                                      <p:to>
                                        <p:strVal val="visible"/>
                                      </p:to>
                                    </p:set>
                                    <p:animEffect transition="in" filter="fade">
                                      <p:cBhvr>
                                        <p:cTn id="195" dur="2000"/>
                                        <p:tgtEl>
                                          <p:spTgt spid="13"/>
                                        </p:tgtEl>
                                      </p:cBhvr>
                                    </p:animEffect>
                                  </p:childTnLst>
                                </p:cTn>
                              </p:par>
                              <p:par>
                                <p:cTn id="196" presetID="10" presetClass="entr" presetSubtype="0" fill="hold" grpId="3" nodeType="withEffect">
                                  <p:stCondLst>
                                    <p:cond delay="0"/>
                                  </p:stCondLst>
                                  <p:childTnLst>
                                    <p:set>
                                      <p:cBhvr>
                                        <p:cTn id="197" dur="1" fill="hold">
                                          <p:stCondLst>
                                            <p:cond delay="0"/>
                                          </p:stCondLst>
                                        </p:cTn>
                                        <p:tgtEl>
                                          <p:spTgt spid="16"/>
                                        </p:tgtEl>
                                        <p:attrNameLst>
                                          <p:attrName>style.visibility</p:attrName>
                                        </p:attrNameLst>
                                      </p:cBhvr>
                                      <p:to>
                                        <p:strVal val="visible"/>
                                      </p:to>
                                    </p:set>
                                    <p:animEffect transition="in" filter="fade">
                                      <p:cBhvr>
                                        <p:cTn id="198" dur="2000"/>
                                        <p:tgtEl>
                                          <p:spTgt spid="16"/>
                                        </p:tgtEl>
                                      </p:cBhvr>
                                    </p:animEffect>
                                  </p:childTnLst>
                                </p:cTn>
                              </p:par>
                              <p:par>
                                <p:cTn id="199" presetID="10" presetClass="entr" presetSubtype="0" fill="hold" grpId="3" nodeType="with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fade">
                                      <p:cBhvr>
                                        <p:cTn id="201" dur="2000"/>
                                        <p:tgtEl>
                                          <p:spTgt spid="17"/>
                                        </p:tgtEl>
                                      </p:cBhvr>
                                    </p:animEffect>
                                  </p:childTnLst>
                                </p:cTn>
                              </p:par>
                              <p:par>
                                <p:cTn id="202" presetID="10" presetClass="entr" presetSubtype="0" fill="hold" grpId="3" nodeType="withEffect">
                                  <p:stCondLst>
                                    <p:cond delay="0"/>
                                  </p:stCondLst>
                                  <p:childTnLst>
                                    <p:set>
                                      <p:cBhvr>
                                        <p:cTn id="203" dur="1" fill="hold">
                                          <p:stCondLst>
                                            <p:cond delay="0"/>
                                          </p:stCondLst>
                                        </p:cTn>
                                        <p:tgtEl>
                                          <p:spTgt spid="18"/>
                                        </p:tgtEl>
                                        <p:attrNameLst>
                                          <p:attrName>style.visibility</p:attrName>
                                        </p:attrNameLst>
                                      </p:cBhvr>
                                      <p:to>
                                        <p:strVal val="visible"/>
                                      </p:to>
                                    </p:set>
                                    <p:animEffect transition="in" filter="fade">
                                      <p:cBhvr>
                                        <p:cTn id="204" dur="2000"/>
                                        <p:tgtEl>
                                          <p:spTgt spid="18"/>
                                        </p:tgtEl>
                                      </p:cBhvr>
                                    </p:animEffect>
                                  </p:childTnLst>
                                </p:cTn>
                              </p:par>
                              <p:par>
                                <p:cTn id="205" presetID="10" presetClass="entr" presetSubtype="0" fill="hold" grpId="3" nodeType="withEffect">
                                  <p:stCondLst>
                                    <p:cond delay="0"/>
                                  </p:stCondLst>
                                  <p:childTnLst>
                                    <p:set>
                                      <p:cBhvr>
                                        <p:cTn id="206" dur="1" fill="hold">
                                          <p:stCondLst>
                                            <p:cond delay="0"/>
                                          </p:stCondLst>
                                        </p:cTn>
                                        <p:tgtEl>
                                          <p:spTgt spid="19"/>
                                        </p:tgtEl>
                                        <p:attrNameLst>
                                          <p:attrName>style.visibility</p:attrName>
                                        </p:attrNameLst>
                                      </p:cBhvr>
                                      <p:to>
                                        <p:strVal val="visible"/>
                                      </p:to>
                                    </p:set>
                                    <p:animEffect transition="in" filter="fade">
                                      <p:cBhvr>
                                        <p:cTn id="207" dur="2000"/>
                                        <p:tgtEl>
                                          <p:spTgt spid="19"/>
                                        </p:tgtEl>
                                      </p:cBhvr>
                                    </p:animEffect>
                                  </p:childTnLst>
                                </p:cTn>
                              </p:par>
                              <p:par>
                                <p:cTn id="208" presetID="10" presetClass="entr" presetSubtype="0" fill="hold" grpId="3" nodeType="withEffect">
                                  <p:stCondLst>
                                    <p:cond delay="0"/>
                                  </p:stCondLst>
                                  <p:childTnLst>
                                    <p:set>
                                      <p:cBhvr>
                                        <p:cTn id="209" dur="1" fill="hold">
                                          <p:stCondLst>
                                            <p:cond delay="0"/>
                                          </p:stCondLst>
                                        </p:cTn>
                                        <p:tgtEl>
                                          <p:spTgt spid="20"/>
                                        </p:tgtEl>
                                        <p:attrNameLst>
                                          <p:attrName>style.visibility</p:attrName>
                                        </p:attrNameLst>
                                      </p:cBhvr>
                                      <p:to>
                                        <p:strVal val="visible"/>
                                      </p:to>
                                    </p:set>
                                    <p:animEffect transition="in" filter="fade">
                                      <p:cBhvr>
                                        <p:cTn id="210" dur="2000"/>
                                        <p:tgtEl>
                                          <p:spTgt spid="20"/>
                                        </p:tgtEl>
                                      </p:cBhvr>
                                    </p:animEffect>
                                  </p:childTnLst>
                                </p:cTn>
                              </p:par>
                              <p:par>
                                <p:cTn id="211" presetID="10" presetClass="entr" presetSubtype="0" fill="hold" grpId="3" nodeType="withEffect">
                                  <p:stCondLst>
                                    <p:cond delay="0"/>
                                  </p:stCondLst>
                                  <p:childTnLst>
                                    <p:set>
                                      <p:cBhvr>
                                        <p:cTn id="212" dur="1" fill="hold">
                                          <p:stCondLst>
                                            <p:cond delay="0"/>
                                          </p:stCondLst>
                                        </p:cTn>
                                        <p:tgtEl>
                                          <p:spTgt spid="21"/>
                                        </p:tgtEl>
                                        <p:attrNameLst>
                                          <p:attrName>style.visibility</p:attrName>
                                        </p:attrNameLst>
                                      </p:cBhvr>
                                      <p:to>
                                        <p:strVal val="visible"/>
                                      </p:to>
                                    </p:set>
                                    <p:animEffect transition="in" filter="fade">
                                      <p:cBhvr>
                                        <p:cTn id="213" dur="2000"/>
                                        <p:tgtEl>
                                          <p:spTgt spid="21"/>
                                        </p:tgtEl>
                                      </p:cBhvr>
                                    </p:animEffect>
                                  </p:childTnLst>
                                </p:cTn>
                              </p:par>
                              <p:par>
                                <p:cTn id="214" presetID="10" presetClass="entr" presetSubtype="0" fill="hold" grpId="3" nodeType="withEffect">
                                  <p:stCondLst>
                                    <p:cond delay="0"/>
                                  </p:stCondLst>
                                  <p:childTnLst>
                                    <p:set>
                                      <p:cBhvr>
                                        <p:cTn id="215" dur="1" fill="hold">
                                          <p:stCondLst>
                                            <p:cond delay="0"/>
                                          </p:stCondLst>
                                        </p:cTn>
                                        <p:tgtEl>
                                          <p:spTgt spid="22"/>
                                        </p:tgtEl>
                                        <p:attrNameLst>
                                          <p:attrName>style.visibility</p:attrName>
                                        </p:attrNameLst>
                                      </p:cBhvr>
                                      <p:to>
                                        <p:strVal val="visible"/>
                                      </p:to>
                                    </p:set>
                                    <p:animEffect transition="in" filter="fade">
                                      <p:cBhvr>
                                        <p:cTn id="216" dur="2000"/>
                                        <p:tgtEl>
                                          <p:spTgt spid="22"/>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3" presetClass="entr" presetSubtype="10" fill="hold" grpId="0" nodeType="clickEffect">
                                  <p:stCondLst>
                                    <p:cond delay="0"/>
                                  </p:stCondLst>
                                  <p:childTnLst>
                                    <p:set>
                                      <p:cBhvr>
                                        <p:cTn id="220" dur="1" fill="hold">
                                          <p:stCondLst>
                                            <p:cond delay="0"/>
                                          </p:stCondLst>
                                        </p:cTn>
                                        <p:tgtEl>
                                          <p:spTgt spid="37"/>
                                        </p:tgtEl>
                                        <p:attrNameLst>
                                          <p:attrName>style.visibility</p:attrName>
                                        </p:attrNameLst>
                                      </p:cBhvr>
                                      <p:to>
                                        <p:strVal val="visible"/>
                                      </p:to>
                                    </p:set>
                                    <p:animEffect transition="in" filter="blinds(horizontal)">
                                      <p:cBhvr>
                                        <p:cTn id="221" dur="500"/>
                                        <p:tgtEl>
                                          <p:spTgt spid="37"/>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4" nodeType="clickEffect">
                                  <p:stCondLst>
                                    <p:cond delay="0"/>
                                  </p:stCondLst>
                                  <p:childTnLst>
                                    <p:animEffect transition="out" filter="fade">
                                      <p:cBhvr>
                                        <p:cTn id="225" dur="2000"/>
                                        <p:tgtEl>
                                          <p:spTgt spid="14"/>
                                        </p:tgtEl>
                                      </p:cBhvr>
                                    </p:animEffect>
                                    <p:set>
                                      <p:cBhvr>
                                        <p:cTn id="226" dur="1" fill="hold">
                                          <p:stCondLst>
                                            <p:cond delay="1999"/>
                                          </p:stCondLst>
                                        </p:cTn>
                                        <p:tgtEl>
                                          <p:spTgt spid="14"/>
                                        </p:tgtEl>
                                        <p:attrNameLst>
                                          <p:attrName>style.visibility</p:attrName>
                                        </p:attrNameLst>
                                      </p:cBhvr>
                                      <p:to>
                                        <p:strVal val="hidden"/>
                                      </p:to>
                                    </p:set>
                                  </p:childTnLst>
                                </p:cTn>
                              </p:par>
                              <p:par>
                                <p:cTn id="227" presetID="10" presetClass="exit" presetSubtype="0" fill="hold" grpId="4" nodeType="withEffect">
                                  <p:stCondLst>
                                    <p:cond delay="0"/>
                                  </p:stCondLst>
                                  <p:childTnLst>
                                    <p:animEffect transition="out" filter="fade">
                                      <p:cBhvr>
                                        <p:cTn id="228" dur="2000"/>
                                        <p:tgtEl>
                                          <p:spTgt spid="15"/>
                                        </p:tgtEl>
                                      </p:cBhvr>
                                    </p:animEffect>
                                    <p:set>
                                      <p:cBhvr>
                                        <p:cTn id="229" dur="1" fill="hold">
                                          <p:stCondLst>
                                            <p:cond delay="1999"/>
                                          </p:stCondLst>
                                        </p:cTn>
                                        <p:tgtEl>
                                          <p:spTgt spid="15"/>
                                        </p:tgtEl>
                                        <p:attrNameLst>
                                          <p:attrName>style.visibility</p:attrName>
                                        </p:attrNameLst>
                                      </p:cBhvr>
                                      <p:to>
                                        <p:strVal val="hidden"/>
                                      </p:to>
                                    </p:se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38"/>
                                        </p:tgtEl>
                                        <p:attrNameLst>
                                          <p:attrName>style.visibility</p:attrName>
                                        </p:attrNameLst>
                                      </p:cBhvr>
                                      <p:to>
                                        <p:strVal val="visible"/>
                                      </p:to>
                                    </p:set>
                                    <p:animEffect transition="in" filter="blinds(horizontal)">
                                      <p:cBhvr>
                                        <p:cTn id="234" dur="500"/>
                                        <p:tgtEl>
                                          <p:spTgt spid="38"/>
                                        </p:tgtEl>
                                      </p:cBhvr>
                                    </p:animEffec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35" presetClass="emph" presetSubtype="0" repeatCount="4000" fill="hold" grpId="4" nodeType="clickEffect">
                                  <p:stCondLst>
                                    <p:cond delay="0"/>
                                  </p:stCondLst>
                                  <p:childTnLst>
                                    <p:anim calcmode="discrete" valueType="str">
                                      <p:cBhvr>
                                        <p:cTn id="238" dur="500" fill="hold"/>
                                        <p:tgtEl>
                                          <p:spTgt spid="16"/>
                                        </p:tgtEl>
                                        <p:attrNameLst>
                                          <p:attrName>style.visibility</p:attrName>
                                        </p:attrNameLst>
                                      </p:cBhvr>
                                      <p:tavLst>
                                        <p:tav tm="0">
                                          <p:val>
                                            <p:strVal val="hidden"/>
                                          </p:val>
                                        </p:tav>
                                        <p:tav tm="50000">
                                          <p:val>
                                            <p:strVal val="visible"/>
                                          </p:val>
                                        </p:tav>
                                      </p:tavLst>
                                    </p:anim>
                                  </p:childTnLst>
                                </p:cTn>
                              </p:par>
                              <p:par>
                                <p:cTn id="239" presetID="35" presetClass="emph" presetSubtype="0" repeatCount="4000" fill="hold" grpId="4" nodeType="withEffect">
                                  <p:stCondLst>
                                    <p:cond delay="0"/>
                                  </p:stCondLst>
                                  <p:childTnLst>
                                    <p:anim calcmode="discrete" valueType="str">
                                      <p:cBhvr>
                                        <p:cTn id="240" dur="500" fill="hold"/>
                                        <p:tgtEl>
                                          <p:spTgt spid="17"/>
                                        </p:tgtEl>
                                        <p:attrNameLst>
                                          <p:attrName>style.visibility</p:attrName>
                                        </p:attrNameLst>
                                      </p:cBhvr>
                                      <p:tavLst>
                                        <p:tav tm="0">
                                          <p:val>
                                            <p:strVal val="hidden"/>
                                          </p:val>
                                        </p:tav>
                                        <p:tav tm="50000">
                                          <p:val>
                                            <p:strVal val="visible"/>
                                          </p:val>
                                        </p:tav>
                                      </p:tavLst>
                                    </p:anim>
                                  </p:childTnLst>
                                </p:cTn>
                              </p:par>
                              <p:par>
                                <p:cTn id="241" presetID="35" presetClass="emph" presetSubtype="0" repeatCount="4000" fill="hold" grpId="4" nodeType="withEffect">
                                  <p:stCondLst>
                                    <p:cond delay="0"/>
                                  </p:stCondLst>
                                  <p:childTnLst>
                                    <p:anim calcmode="discrete" valueType="str">
                                      <p:cBhvr>
                                        <p:cTn id="242" dur="500" fill="hold"/>
                                        <p:tgtEl>
                                          <p:spTgt spid="18"/>
                                        </p:tgtEl>
                                        <p:attrNameLst>
                                          <p:attrName>style.visibility</p:attrName>
                                        </p:attrNameLst>
                                      </p:cBhvr>
                                      <p:tavLst>
                                        <p:tav tm="0">
                                          <p:val>
                                            <p:strVal val="hidden"/>
                                          </p:val>
                                        </p:tav>
                                        <p:tav tm="50000">
                                          <p:val>
                                            <p:strVal val="visible"/>
                                          </p:val>
                                        </p:tav>
                                      </p:tavLst>
                                    </p:anim>
                                  </p:childTnLst>
                                </p:cTn>
                              </p:par>
                              <p:par>
                                <p:cTn id="243" presetID="35" presetClass="emph" presetSubtype="0" repeatCount="4000" fill="hold" grpId="4" nodeType="withEffect">
                                  <p:stCondLst>
                                    <p:cond delay="0"/>
                                  </p:stCondLst>
                                  <p:childTnLst>
                                    <p:anim calcmode="discrete" valueType="str">
                                      <p:cBhvr>
                                        <p:cTn id="244" dur="500" fill="hold"/>
                                        <p:tgtEl>
                                          <p:spTgt spid="21"/>
                                        </p:tgtEl>
                                        <p:attrNameLst>
                                          <p:attrName>style.visibility</p:attrName>
                                        </p:attrNameLst>
                                      </p:cBhvr>
                                      <p:tavLst>
                                        <p:tav tm="0">
                                          <p:val>
                                            <p:strVal val="hidden"/>
                                          </p:val>
                                        </p:tav>
                                        <p:tav tm="50000">
                                          <p:val>
                                            <p:strVal val="visible"/>
                                          </p:val>
                                        </p:tav>
                                      </p:tavLst>
                                    </p:anim>
                                  </p:childTnLst>
                                </p:cTn>
                              </p:par>
                              <p:par>
                                <p:cTn id="245" presetID="35" presetClass="emph" presetSubtype="0" repeatCount="4000" fill="hold" grpId="4" nodeType="withEffect">
                                  <p:stCondLst>
                                    <p:cond delay="0"/>
                                  </p:stCondLst>
                                  <p:childTnLst>
                                    <p:anim calcmode="discrete" valueType="str">
                                      <p:cBhvr>
                                        <p:cTn id="246" dur="500" fill="hold"/>
                                        <p:tgtEl>
                                          <p:spTgt spid="22"/>
                                        </p:tgtEl>
                                        <p:attrNameLst>
                                          <p:attrName>style.visibility</p:attrName>
                                        </p:attrNameLst>
                                      </p:cBhvr>
                                      <p:tavLst>
                                        <p:tav tm="0">
                                          <p:val>
                                            <p:strVal val="hidden"/>
                                          </p:val>
                                        </p:tav>
                                        <p:tav tm="50000">
                                          <p:val>
                                            <p:strVal val="visible"/>
                                          </p:val>
                                        </p:tav>
                                      </p:tavLst>
                                    </p:anim>
                                  </p:childTnLst>
                                </p:cTn>
                              </p:par>
                              <p:par>
                                <p:cTn id="247" presetID="35" presetClass="emph" presetSubtype="0" repeatCount="4000" fill="hold" grpId="4" nodeType="withEffect">
                                  <p:stCondLst>
                                    <p:cond delay="0"/>
                                  </p:stCondLst>
                                  <p:childTnLst>
                                    <p:anim calcmode="discrete" valueType="str">
                                      <p:cBhvr>
                                        <p:cTn id="248" dur="500" fill="hold"/>
                                        <p:tgtEl>
                                          <p:spTgt spid="13"/>
                                        </p:tgtEl>
                                        <p:attrNameLst>
                                          <p:attrName>style.visibility</p:attrName>
                                        </p:attrNameLst>
                                      </p:cBhvr>
                                      <p:tavLst>
                                        <p:tav tm="0">
                                          <p:val>
                                            <p:strVal val="hidden"/>
                                          </p:val>
                                        </p:tav>
                                        <p:tav tm="50000">
                                          <p:val>
                                            <p:strVal val="visible"/>
                                          </p:val>
                                        </p:tav>
                                      </p:tavLst>
                                    </p:anim>
                                  </p:childTnLst>
                                </p:cTn>
                              </p:par>
                              <p:par>
                                <p:cTn id="249" presetID="35" presetClass="emph" presetSubtype="0" repeatCount="4000" fill="hold" grpId="4" nodeType="withEffect">
                                  <p:stCondLst>
                                    <p:cond delay="0"/>
                                  </p:stCondLst>
                                  <p:childTnLst>
                                    <p:anim calcmode="discrete" valueType="str">
                                      <p:cBhvr>
                                        <p:cTn id="250" dur="500" fill="hold"/>
                                        <p:tgtEl>
                                          <p:spTgt spid="19"/>
                                        </p:tgtEl>
                                        <p:attrNameLst>
                                          <p:attrName>style.visibility</p:attrName>
                                        </p:attrNameLst>
                                      </p:cBhvr>
                                      <p:tavLst>
                                        <p:tav tm="0">
                                          <p:val>
                                            <p:strVal val="hidden"/>
                                          </p:val>
                                        </p:tav>
                                        <p:tav tm="50000">
                                          <p:val>
                                            <p:strVal val="visible"/>
                                          </p:val>
                                        </p:tav>
                                      </p:tavLst>
                                    </p:anim>
                                  </p:childTnLst>
                                </p:cTn>
                              </p:par>
                              <p:par>
                                <p:cTn id="251" presetID="35" presetClass="emph" presetSubtype="0" repeatCount="4000" fill="hold" grpId="4" nodeType="withEffect">
                                  <p:stCondLst>
                                    <p:cond delay="0"/>
                                  </p:stCondLst>
                                  <p:childTnLst>
                                    <p:anim calcmode="discrete" valueType="str">
                                      <p:cBhvr>
                                        <p:cTn id="252"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3" presetClass="entr" presetSubtype="10" fill="hold" nodeType="clickEffect">
                                  <p:stCondLst>
                                    <p:cond delay="0"/>
                                  </p:stCondLst>
                                  <p:childTnLst>
                                    <p:set>
                                      <p:cBhvr>
                                        <p:cTn id="256" dur="1" fill="hold">
                                          <p:stCondLst>
                                            <p:cond delay="0"/>
                                          </p:stCondLst>
                                        </p:cTn>
                                        <p:tgtEl>
                                          <p:spTgt spid="39"/>
                                        </p:tgtEl>
                                        <p:attrNameLst>
                                          <p:attrName>style.visibility</p:attrName>
                                        </p:attrNameLst>
                                      </p:cBhvr>
                                      <p:to>
                                        <p:strVal val="visible"/>
                                      </p:to>
                                    </p:set>
                                    <p:animEffect transition="in" filter="blinds(horizontal)">
                                      <p:cBhvr>
                                        <p:cTn id="257" dur="500"/>
                                        <p:tgtEl>
                                          <p:spTgt spid="39"/>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 presetClass="entr" presetSubtype="10" fill="hold" nodeType="clickEffect">
                                  <p:stCondLst>
                                    <p:cond delay="0"/>
                                  </p:stCondLst>
                                  <p:childTnLst>
                                    <p:set>
                                      <p:cBhvr>
                                        <p:cTn id="261" dur="1" fill="hold">
                                          <p:stCondLst>
                                            <p:cond delay="0"/>
                                          </p:stCondLst>
                                        </p:cTn>
                                        <p:tgtEl>
                                          <p:spTgt spid="40"/>
                                        </p:tgtEl>
                                        <p:attrNameLst>
                                          <p:attrName>style.visibility</p:attrName>
                                        </p:attrNameLst>
                                      </p:cBhvr>
                                      <p:to>
                                        <p:strVal val="visible"/>
                                      </p:to>
                                    </p:set>
                                    <p:animEffect transition="in" filter="blinds(horizontal)">
                                      <p:cBhvr>
                                        <p:cTn id="2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6" grpId="0" animBg="1"/>
      <p:bldP spid="16" grpId="1" animBg="1"/>
      <p:bldP spid="16" grpId="2" animBg="1"/>
      <p:bldP spid="16" grpId="3" animBg="1"/>
      <p:bldP spid="16" grpId="4" animBg="1"/>
      <p:bldP spid="17" grpId="0" animBg="1"/>
      <p:bldP spid="17" grpId="1" animBg="1"/>
      <p:bldP spid="17" grpId="2" animBg="1"/>
      <p:bldP spid="17" grpId="3" animBg="1"/>
      <p:bldP spid="17" grpId="4" animBg="1"/>
      <p:bldP spid="18" grpId="0" animBg="1"/>
      <p:bldP spid="18" grpId="1" animBg="1"/>
      <p:bldP spid="18" grpId="2" animBg="1"/>
      <p:bldP spid="18" grpId="3" animBg="1"/>
      <p:bldP spid="18" grpId="4"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7" grpId="0"/>
      <p:bldP spid="28" grpId="0"/>
      <p:bldP spid="30" grpId="0"/>
      <p:bldP spid="31" grpId="0"/>
      <p:bldP spid="33" grpId="0"/>
      <p:bldP spid="34"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BB7B-B905-5C95-100B-E6A63427881B}"/>
              </a:ext>
            </a:extLst>
          </p:cNvPr>
          <p:cNvSpPr>
            <a:spLocks noGrp="1"/>
          </p:cNvSpPr>
          <p:nvPr>
            <p:ph type="title"/>
          </p:nvPr>
        </p:nvSpPr>
        <p:spPr>
          <a:xfrm>
            <a:off x="479376" y="274638"/>
            <a:ext cx="10087024" cy="706090"/>
          </a:xfrm>
        </p:spPr>
        <p:txBody>
          <a:bodyPr/>
          <a:lstStyle/>
          <a:p>
            <a:r>
              <a:rPr lang="en-US" dirty="0"/>
              <a:t>“AND” vs “OR” Events</a:t>
            </a:r>
          </a:p>
        </p:txBody>
      </p:sp>
      <p:sp>
        <p:nvSpPr>
          <p:cNvPr id="3" name="Content Placeholder 2">
            <a:extLst>
              <a:ext uri="{FF2B5EF4-FFF2-40B4-BE49-F238E27FC236}">
                <a16:creationId xmlns:a16="http://schemas.microsoft.com/office/drawing/2014/main" id="{49678F32-00F7-A57A-6DF5-F08D44FD7EF6}"/>
              </a:ext>
            </a:extLst>
          </p:cNvPr>
          <p:cNvSpPr>
            <a:spLocks noGrp="1"/>
          </p:cNvSpPr>
          <p:nvPr>
            <p:ph sz="quarter" idx="1"/>
          </p:nvPr>
        </p:nvSpPr>
        <p:spPr>
          <a:xfrm>
            <a:off x="263352" y="1052736"/>
            <a:ext cx="6985174" cy="1192534"/>
          </a:xfrm>
        </p:spPr>
        <p:txBody>
          <a:bodyPr/>
          <a:lstStyle/>
          <a:p>
            <a:r>
              <a:rPr lang="en-US" dirty="0"/>
              <a:t>When looking for the event “A and B”, these are events that are in BOTH circles at the same time</a:t>
            </a:r>
          </a:p>
        </p:txBody>
      </p:sp>
      <p:sp>
        <p:nvSpPr>
          <p:cNvPr id="4" name="Rectangle 3">
            <a:extLst>
              <a:ext uri="{FF2B5EF4-FFF2-40B4-BE49-F238E27FC236}">
                <a16:creationId xmlns:a16="http://schemas.microsoft.com/office/drawing/2014/main" id="{074B8843-BC20-6496-E18A-D794F316E286}"/>
              </a:ext>
            </a:extLst>
          </p:cNvPr>
          <p:cNvSpPr/>
          <p:nvPr/>
        </p:nvSpPr>
        <p:spPr>
          <a:xfrm>
            <a:off x="7473950" y="692696"/>
            <a:ext cx="3092450" cy="2138363"/>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 name="Oval 4">
            <a:extLst>
              <a:ext uri="{FF2B5EF4-FFF2-40B4-BE49-F238E27FC236}">
                <a16:creationId xmlns:a16="http://schemas.microsoft.com/office/drawing/2014/main" id="{087CBF3F-64C0-3E7C-E530-4680E040B5A1}"/>
              </a:ext>
            </a:extLst>
          </p:cNvPr>
          <p:cNvSpPr/>
          <p:nvPr/>
        </p:nvSpPr>
        <p:spPr>
          <a:xfrm>
            <a:off x="7783514" y="1056234"/>
            <a:ext cx="1620837" cy="16208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Oval 5">
            <a:extLst>
              <a:ext uri="{FF2B5EF4-FFF2-40B4-BE49-F238E27FC236}">
                <a16:creationId xmlns:a16="http://schemas.microsoft.com/office/drawing/2014/main" id="{47E1A3C3-C8E5-26ED-E2BB-3541F5434419}"/>
              </a:ext>
            </a:extLst>
          </p:cNvPr>
          <p:cNvSpPr/>
          <p:nvPr/>
        </p:nvSpPr>
        <p:spPr>
          <a:xfrm>
            <a:off x="8661400" y="1087983"/>
            <a:ext cx="1620838" cy="161925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TextBox 24">
            <a:extLst>
              <a:ext uri="{FF2B5EF4-FFF2-40B4-BE49-F238E27FC236}">
                <a16:creationId xmlns:a16="http://schemas.microsoft.com/office/drawing/2014/main" id="{806FB536-554E-3938-B00F-AE140BC5E970}"/>
              </a:ext>
            </a:extLst>
          </p:cNvPr>
          <p:cNvSpPr txBox="1">
            <a:spLocks noChangeArrowheads="1"/>
          </p:cNvSpPr>
          <p:nvPr/>
        </p:nvSpPr>
        <p:spPr bwMode="auto">
          <a:xfrm>
            <a:off x="8348664" y="1022895"/>
            <a:ext cx="396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FF0000"/>
                </a:solidFill>
                <a:latin typeface="Arial" panose="020B0604020202020204" pitchFamily="34" charset="0"/>
              </a:rPr>
              <a:t>A</a:t>
            </a:r>
          </a:p>
        </p:txBody>
      </p:sp>
      <p:sp>
        <p:nvSpPr>
          <p:cNvPr id="8" name="Oval 7">
            <a:extLst>
              <a:ext uri="{FF2B5EF4-FFF2-40B4-BE49-F238E27FC236}">
                <a16:creationId xmlns:a16="http://schemas.microsoft.com/office/drawing/2014/main" id="{23418DA4-0026-1ABE-FAFB-A30F0C9FC205}"/>
              </a:ext>
            </a:extLst>
          </p:cNvPr>
          <p:cNvSpPr/>
          <p:nvPr/>
        </p:nvSpPr>
        <p:spPr>
          <a:xfrm>
            <a:off x="8097838" y="141500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TextBox 24">
            <a:extLst>
              <a:ext uri="{FF2B5EF4-FFF2-40B4-BE49-F238E27FC236}">
                <a16:creationId xmlns:a16="http://schemas.microsoft.com/office/drawing/2014/main" id="{5B8711D0-F4D7-28BC-5F49-043AACE122C5}"/>
              </a:ext>
            </a:extLst>
          </p:cNvPr>
          <p:cNvSpPr txBox="1">
            <a:spLocks noChangeArrowheads="1"/>
          </p:cNvSpPr>
          <p:nvPr/>
        </p:nvSpPr>
        <p:spPr bwMode="auto">
          <a:xfrm>
            <a:off x="9348788" y="1054645"/>
            <a:ext cx="398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0070C0"/>
                </a:solidFill>
                <a:latin typeface="Arial" panose="020B0604020202020204" pitchFamily="34" charset="0"/>
              </a:rPr>
              <a:t>B</a:t>
            </a:r>
          </a:p>
        </p:txBody>
      </p:sp>
      <p:sp>
        <p:nvSpPr>
          <p:cNvPr id="10" name="Oval 9">
            <a:extLst>
              <a:ext uri="{FF2B5EF4-FFF2-40B4-BE49-F238E27FC236}">
                <a16:creationId xmlns:a16="http://schemas.microsoft.com/office/drawing/2014/main" id="{169E72A6-6435-3572-33E8-C257A9F2EE94}"/>
              </a:ext>
            </a:extLst>
          </p:cNvPr>
          <p:cNvSpPr/>
          <p:nvPr/>
        </p:nvSpPr>
        <p:spPr>
          <a:xfrm>
            <a:off x="8250238" y="174203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Oval 10">
            <a:extLst>
              <a:ext uri="{FF2B5EF4-FFF2-40B4-BE49-F238E27FC236}">
                <a16:creationId xmlns:a16="http://schemas.microsoft.com/office/drawing/2014/main" id="{C1EC9450-5A32-3B3D-0581-35A14EE56660}"/>
              </a:ext>
            </a:extLst>
          </p:cNvPr>
          <p:cNvSpPr/>
          <p:nvPr/>
        </p:nvSpPr>
        <p:spPr>
          <a:xfrm>
            <a:off x="8120063" y="208175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11">
            <a:extLst>
              <a:ext uri="{FF2B5EF4-FFF2-40B4-BE49-F238E27FC236}">
                <a16:creationId xmlns:a16="http://schemas.microsoft.com/office/drawing/2014/main" id="{6550282C-C657-D60A-B2B3-FE952744454D}"/>
              </a:ext>
            </a:extLst>
          </p:cNvPr>
          <p:cNvSpPr/>
          <p:nvPr/>
        </p:nvSpPr>
        <p:spPr>
          <a:xfrm>
            <a:off x="8420100" y="216748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 name="Oval 12">
            <a:extLst>
              <a:ext uri="{FF2B5EF4-FFF2-40B4-BE49-F238E27FC236}">
                <a16:creationId xmlns:a16="http://schemas.microsoft.com/office/drawing/2014/main" id="{028CEF27-CC6C-054B-4B9B-049D9CE5ECAC}"/>
              </a:ext>
            </a:extLst>
          </p:cNvPr>
          <p:cNvSpPr/>
          <p:nvPr/>
        </p:nvSpPr>
        <p:spPr>
          <a:xfrm>
            <a:off x="8909050" y="145945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Oval 13">
            <a:extLst>
              <a:ext uri="{FF2B5EF4-FFF2-40B4-BE49-F238E27FC236}">
                <a16:creationId xmlns:a16="http://schemas.microsoft.com/office/drawing/2014/main" id="{C99658BA-D9A0-D67A-74D7-B27A2A314B31}"/>
              </a:ext>
            </a:extLst>
          </p:cNvPr>
          <p:cNvSpPr/>
          <p:nvPr/>
        </p:nvSpPr>
        <p:spPr>
          <a:xfrm>
            <a:off x="9398000" y="76413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 name="Oval 14">
            <a:extLst>
              <a:ext uri="{FF2B5EF4-FFF2-40B4-BE49-F238E27FC236}">
                <a16:creationId xmlns:a16="http://schemas.microsoft.com/office/drawing/2014/main" id="{4F8E70DB-27A9-FBBC-2DE1-784F3FE9DF1B}"/>
              </a:ext>
            </a:extLst>
          </p:cNvPr>
          <p:cNvSpPr/>
          <p:nvPr/>
        </p:nvSpPr>
        <p:spPr>
          <a:xfrm>
            <a:off x="10113963" y="78318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 name="Oval 15">
            <a:extLst>
              <a:ext uri="{FF2B5EF4-FFF2-40B4-BE49-F238E27FC236}">
                <a16:creationId xmlns:a16="http://schemas.microsoft.com/office/drawing/2014/main" id="{6440BF68-8081-53CA-7C3F-BF086EDC18EE}"/>
              </a:ext>
            </a:extLst>
          </p:cNvPr>
          <p:cNvSpPr/>
          <p:nvPr/>
        </p:nvSpPr>
        <p:spPr>
          <a:xfrm>
            <a:off x="9809163" y="137849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 name="Oval 16">
            <a:extLst>
              <a:ext uri="{FF2B5EF4-FFF2-40B4-BE49-F238E27FC236}">
                <a16:creationId xmlns:a16="http://schemas.microsoft.com/office/drawing/2014/main" id="{C93BECD9-C19F-0540-70EC-C38DF0B3D704}"/>
              </a:ext>
            </a:extLst>
          </p:cNvPr>
          <p:cNvSpPr/>
          <p:nvPr/>
        </p:nvSpPr>
        <p:spPr>
          <a:xfrm>
            <a:off x="9531350" y="197539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Oval 17">
            <a:extLst>
              <a:ext uri="{FF2B5EF4-FFF2-40B4-BE49-F238E27FC236}">
                <a16:creationId xmlns:a16="http://schemas.microsoft.com/office/drawing/2014/main" id="{404D23F7-CB74-EA78-443A-332CBCABCB30}"/>
              </a:ext>
            </a:extLst>
          </p:cNvPr>
          <p:cNvSpPr/>
          <p:nvPr/>
        </p:nvSpPr>
        <p:spPr>
          <a:xfrm>
            <a:off x="9294813" y="238338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Oval 18">
            <a:extLst>
              <a:ext uri="{FF2B5EF4-FFF2-40B4-BE49-F238E27FC236}">
                <a16:creationId xmlns:a16="http://schemas.microsoft.com/office/drawing/2014/main" id="{37194CEF-DBFB-711B-DFC3-3CAC1803E64E}"/>
              </a:ext>
            </a:extLst>
          </p:cNvPr>
          <p:cNvSpPr/>
          <p:nvPr/>
        </p:nvSpPr>
        <p:spPr>
          <a:xfrm>
            <a:off x="9056688" y="178172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Oval 19">
            <a:extLst>
              <a:ext uri="{FF2B5EF4-FFF2-40B4-BE49-F238E27FC236}">
                <a16:creationId xmlns:a16="http://schemas.microsoft.com/office/drawing/2014/main" id="{1A47A6C8-F52E-3334-5FE7-17285EFAA862}"/>
              </a:ext>
            </a:extLst>
          </p:cNvPr>
          <p:cNvSpPr/>
          <p:nvPr/>
        </p:nvSpPr>
        <p:spPr>
          <a:xfrm>
            <a:off x="8832850" y="202937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Oval 20">
            <a:extLst>
              <a:ext uri="{FF2B5EF4-FFF2-40B4-BE49-F238E27FC236}">
                <a16:creationId xmlns:a16="http://schemas.microsoft.com/office/drawing/2014/main" id="{6778ADC2-04E5-B03C-AF6E-5C46988FA08D}"/>
              </a:ext>
            </a:extLst>
          </p:cNvPr>
          <p:cNvSpPr/>
          <p:nvPr/>
        </p:nvSpPr>
        <p:spPr>
          <a:xfrm>
            <a:off x="9602788" y="226114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Oval 21">
            <a:extLst>
              <a:ext uri="{FF2B5EF4-FFF2-40B4-BE49-F238E27FC236}">
                <a16:creationId xmlns:a16="http://schemas.microsoft.com/office/drawing/2014/main" id="{EBA95061-BBC6-220C-186F-D47D3CB61B07}"/>
              </a:ext>
            </a:extLst>
          </p:cNvPr>
          <p:cNvSpPr/>
          <p:nvPr/>
        </p:nvSpPr>
        <p:spPr>
          <a:xfrm>
            <a:off x="9890125" y="178172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23" name="Object 22">
            <a:extLst>
              <a:ext uri="{FF2B5EF4-FFF2-40B4-BE49-F238E27FC236}">
                <a16:creationId xmlns:a16="http://schemas.microsoft.com/office/drawing/2014/main" id="{67BA2EA7-591D-40DC-6414-58CCA6315085}"/>
              </a:ext>
            </a:extLst>
          </p:cNvPr>
          <p:cNvGraphicFramePr>
            <a:graphicFrameLocks noChangeAspect="1"/>
          </p:cNvGraphicFramePr>
          <p:nvPr>
            <p:extLst>
              <p:ext uri="{D42A27DB-BD31-4B8C-83A1-F6EECF244321}">
                <p14:modId xmlns:p14="http://schemas.microsoft.com/office/powerpoint/2010/main" val="3474825054"/>
              </p:ext>
            </p:extLst>
          </p:nvPr>
        </p:nvGraphicFramePr>
        <p:xfrm>
          <a:off x="1379065" y="2325624"/>
          <a:ext cx="1988493" cy="560139"/>
        </p:xfrm>
        <a:graphic>
          <a:graphicData uri="http://schemas.openxmlformats.org/presentationml/2006/ole">
            <mc:AlternateContent xmlns:mc="http://schemas.openxmlformats.org/markup-compatibility/2006">
              <mc:Choice xmlns:v="urn:schemas-microsoft-com:vml" Requires="v">
                <p:oleObj name="Equation" r:id="rId2" imgW="901440" imgH="253800" progId="Equation.DSMT4">
                  <p:embed/>
                </p:oleObj>
              </mc:Choice>
              <mc:Fallback>
                <p:oleObj name="Equation" r:id="rId2" imgW="901440" imgH="253800" progId="Equation.DSMT4">
                  <p:embed/>
                  <p:pic>
                    <p:nvPicPr>
                      <p:cNvPr id="23" name="Object 22">
                        <a:extLst>
                          <a:ext uri="{FF2B5EF4-FFF2-40B4-BE49-F238E27FC236}">
                            <a16:creationId xmlns:a16="http://schemas.microsoft.com/office/drawing/2014/main" id="{67BA2EA7-591D-40DC-6414-58CCA6315085}"/>
                          </a:ext>
                        </a:extLst>
                      </p:cNvPr>
                      <p:cNvPicPr/>
                      <p:nvPr/>
                    </p:nvPicPr>
                    <p:blipFill>
                      <a:blip r:embed="rId3"/>
                      <a:stretch>
                        <a:fillRect/>
                      </a:stretch>
                    </p:blipFill>
                    <p:spPr>
                      <a:xfrm>
                        <a:off x="1379065" y="2325624"/>
                        <a:ext cx="1988493" cy="560139"/>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6F1C1622-350D-8F93-FFCE-DD5C9260BE7E}"/>
              </a:ext>
            </a:extLst>
          </p:cNvPr>
          <p:cNvGraphicFramePr>
            <a:graphicFrameLocks noChangeAspect="1"/>
          </p:cNvGraphicFramePr>
          <p:nvPr>
            <p:extLst>
              <p:ext uri="{D42A27DB-BD31-4B8C-83A1-F6EECF244321}">
                <p14:modId xmlns:p14="http://schemas.microsoft.com/office/powerpoint/2010/main" val="1307215894"/>
              </p:ext>
            </p:extLst>
          </p:nvPr>
        </p:nvGraphicFramePr>
        <p:xfrm>
          <a:off x="3374702" y="2133863"/>
          <a:ext cx="449262" cy="868363"/>
        </p:xfrm>
        <a:graphic>
          <a:graphicData uri="http://schemas.openxmlformats.org/presentationml/2006/ole">
            <mc:AlternateContent xmlns:mc="http://schemas.openxmlformats.org/markup-compatibility/2006">
              <mc:Choice xmlns:v="urn:schemas-microsoft-com:vml" Requires="v">
                <p:oleObj name="Equation" r:id="rId4" imgW="203040" imgH="393480" progId="Equation.DSMT4">
                  <p:embed/>
                </p:oleObj>
              </mc:Choice>
              <mc:Fallback>
                <p:oleObj name="Equation" r:id="rId4" imgW="203040" imgH="393480" progId="Equation.DSMT4">
                  <p:embed/>
                  <p:pic>
                    <p:nvPicPr>
                      <p:cNvPr id="24" name="Object 23">
                        <a:extLst>
                          <a:ext uri="{FF2B5EF4-FFF2-40B4-BE49-F238E27FC236}">
                            <a16:creationId xmlns:a16="http://schemas.microsoft.com/office/drawing/2014/main" id="{6F1C1622-350D-8F93-FFCE-DD5C9260BE7E}"/>
                          </a:ext>
                        </a:extLst>
                      </p:cNvPr>
                      <p:cNvPicPr/>
                      <p:nvPr/>
                    </p:nvPicPr>
                    <p:blipFill>
                      <a:blip r:embed="rId5"/>
                      <a:stretch>
                        <a:fillRect/>
                      </a:stretch>
                    </p:blipFill>
                    <p:spPr>
                      <a:xfrm>
                        <a:off x="3374702" y="2133863"/>
                        <a:ext cx="449262" cy="868363"/>
                      </a:xfrm>
                      <a:prstGeom prst="rect">
                        <a:avLst/>
                      </a:prstGeom>
                    </p:spPr>
                  </p:pic>
                </p:oleObj>
              </mc:Fallback>
            </mc:AlternateContent>
          </a:graphicData>
        </a:graphic>
      </p:graphicFrame>
      <p:sp>
        <p:nvSpPr>
          <p:cNvPr id="25" name="Content Placeholder 2">
            <a:extLst>
              <a:ext uri="{FF2B5EF4-FFF2-40B4-BE49-F238E27FC236}">
                <a16:creationId xmlns:a16="http://schemas.microsoft.com/office/drawing/2014/main" id="{CD97F562-05E8-08B9-EF43-40CD25204D17}"/>
              </a:ext>
            </a:extLst>
          </p:cNvPr>
          <p:cNvSpPr txBox="1">
            <a:spLocks/>
          </p:cNvSpPr>
          <p:nvPr/>
        </p:nvSpPr>
        <p:spPr bwMode="auto">
          <a:xfrm>
            <a:off x="257448" y="4215814"/>
            <a:ext cx="6985174" cy="1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looking for the event “A or B”, these are events that are in EITHER circles</a:t>
            </a:r>
          </a:p>
        </p:txBody>
      </p:sp>
      <p:sp>
        <p:nvSpPr>
          <p:cNvPr id="26" name="Rectangle 25">
            <a:extLst>
              <a:ext uri="{FF2B5EF4-FFF2-40B4-BE49-F238E27FC236}">
                <a16:creationId xmlns:a16="http://schemas.microsoft.com/office/drawing/2014/main" id="{50690BE4-FC08-EBC4-2C1F-69EB40BCA4E8}"/>
              </a:ext>
            </a:extLst>
          </p:cNvPr>
          <p:cNvSpPr/>
          <p:nvPr/>
        </p:nvSpPr>
        <p:spPr>
          <a:xfrm>
            <a:off x="7468046" y="3855774"/>
            <a:ext cx="3092450" cy="2138363"/>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 name="Oval 26">
            <a:extLst>
              <a:ext uri="{FF2B5EF4-FFF2-40B4-BE49-F238E27FC236}">
                <a16:creationId xmlns:a16="http://schemas.microsoft.com/office/drawing/2014/main" id="{82445864-DF64-CFE2-065A-2B32A001EDE8}"/>
              </a:ext>
            </a:extLst>
          </p:cNvPr>
          <p:cNvSpPr/>
          <p:nvPr/>
        </p:nvSpPr>
        <p:spPr>
          <a:xfrm>
            <a:off x="7777610" y="4219312"/>
            <a:ext cx="1620837" cy="16208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 name="Oval 27">
            <a:extLst>
              <a:ext uri="{FF2B5EF4-FFF2-40B4-BE49-F238E27FC236}">
                <a16:creationId xmlns:a16="http://schemas.microsoft.com/office/drawing/2014/main" id="{25D75F59-AF2B-2ADE-071C-81DA2B9E65F9}"/>
              </a:ext>
            </a:extLst>
          </p:cNvPr>
          <p:cNvSpPr/>
          <p:nvPr/>
        </p:nvSpPr>
        <p:spPr>
          <a:xfrm>
            <a:off x="8655496" y="4251061"/>
            <a:ext cx="1620838" cy="161925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 name="TextBox 24">
            <a:extLst>
              <a:ext uri="{FF2B5EF4-FFF2-40B4-BE49-F238E27FC236}">
                <a16:creationId xmlns:a16="http://schemas.microsoft.com/office/drawing/2014/main" id="{5B642B1B-5EB6-0D6D-3CAD-CD280D9B629D}"/>
              </a:ext>
            </a:extLst>
          </p:cNvPr>
          <p:cNvSpPr txBox="1">
            <a:spLocks noChangeArrowheads="1"/>
          </p:cNvSpPr>
          <p:nvPr/>
        </p:nvSpPr>
        <p:spPr bwMode="auto">
          <a:xfrm>
            <a:off x="8342760" y="4185973"/>
            <a:ext cx="396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FF0000"/>
                </a:solidFill>
                <a:latin typeface="Arial" panose="020B0604020202020204" pitchFamily="34" charset="0"/>
              </a:rPr>
              <a:t>A</a:t>
            </a:r>
          </a:p>
        </p:txBody>
      </p:sp>
      <p:sp>
        <p:nvSpPr>
          <p:cNvPr id="30" name="Oval 29">
            <a:extLst>
              <a:ext uri="{FF2B5EF4-FFF2-40B4-BE49-F238E27FC236}">
                <a16:creationId xmlns:a16="http://schemas.microsoft.com/office/drawing/2014/main" id="{9AB2BA6D-E1B6-1A09-D5DB-C0EF11BC68C8}"/>
              </a:ext>
            </a:extLst>
          </p:cNvPr>
          <p:cNvSpPr/>
          <p:nvPr/>
        </p:nvSpPr>
        <p:spPr>
          <a:xfrm>
            <a:off x="8091934" y="4578086"/>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TextBox 24">
            <a:extLst>
              <a:ext uri="{FF2B5EF4-FFF2-40B4-BE49-F238E27FC236}">
                <a16:creationId xmlns:a16="http://schemas.microsoft.com/office/drawing/2014/main" id="{74ED2880-1DCD-A341-4846-319A84D17F45}"/>
              </a:ext>
            </a:extLst>
          </p:cNvPr>
          <p:cNvSpPr txBox="1">
            <a:spLocks noChangeArrowheads="1"/>
          </p:cNvSpPr>
          <p:nvPr/>
        </p:nvSpPr>
        <p:spPr bwMode="auto">
          <a:xfrm>
            <a:off x="9342884" y="4217723"/>
            <a:ext cx="398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0070C0"/>
                </a:solidFill>
                <a:latin typeface="Arial" panose="020B0604020202020204" pitchFamily="34" charset="0"/>
              </a:rPr>
              <a:t>B</a:t>
            </a:r>
          </a:p>
        </p:txBody>
      </p:sp>
      <p:sp>
        <p:nvSpPr>
          <p:cNvPr id="32" name="Oval 31">
            <a:extLst>
              <a:ext uri="{FF2B5EF4-FFF2-40B4-BE49-F238E27FC236}">
                <a16:creationId xmlns:a16="http://schemas.microsoft.com/office/drawing/2014/main" id="{1ED50F71-B5BE-A1FE-C256-85270C347759}"/>
              </a:ext>
            </a:extLst>
          </p:cNvPr>
          <p:cNvSpPr/>
          <p:nvPr/>
        </p:nvSpPr>
        <p:spPr>
          <a:xfrm>
            <a:off x="8244334" y="4905111"/>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 name="Oval 32">
            <a:extLst>
              <a:ext uri="{FF2B5EF4-FFF2-40B4-BE49-F238E27FC236}">
                <a16:creationId xmlns:a16="http://schemas.microsoft.com/office/drawing/2014/main" id="{41425512-0785-44AF-16CE-565FCC94AFCB}"/>
              </a:ext>
            </a:extLst>
          </p:cNvPr>
          <p:cNvSpPr/>
          <p:nvPr/>
        </p:nvSpPr>
        <p:spPr>
          <a:xfrm>
            <a:off x="8114159" y="5244836"/>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 name="Oval 33">
            <a:extLst>
              <a:ext uri="{FF2B5EF4-FFF2-40B4-BE49-F238E27FC236}">
                <a16:creationId xmlns:a16="http://schemas.microsoft.com/office/drawing/2014/main" id="{182A0C6C-A007-283D-42BE-B6173DB03334}"/>
              </a:ext>
            </a:extLst>
          </p:cNvPr>
          <p:cNvSpPr/>
          <p:nvPr/>
        </p:nvSpPr>
        <p:spPr>
          <a:xfrm>
            <a:off x="8414196" y="5330561"/>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 name="Oval 34">
            <a:extLst>
              <a:ext uri="{FF2B5EF4-FFF2-40B4-BE49-F238E27FC236}">
                <a16:creationId xmlns:a16="http://schemas.microsoft.com/office/drawing/2014/main" id="{F2BB8780-96F4-B302-5B59-A9445C1B54B0}"/>
              </a:ext>
            </a:extLst>
          </p:cNvPr>
          <p:cNvSpPr/>
          <p:nvPr/>
        </p:nvSpPr>
        <p:spPr>
          <a:xfrm>
            <a:off x="8903146" y="4622536"/>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 name="Oval 35">
            <a:extLst>
              <a:ext uri="{FF2B5EF4-FFF2-40B4-BE49-F238E27FC236}">
                <a16:creationId xmlns:a16="http://schemas.microsoft.com/office/drawing/2014/main" id="{AACFDEAC-A489-A46A-9422-57DCE59DB4AD}"/>
              </a:ext>
            </a:extLst>
          </p:cNvPr>
          <p:cNvSpPr/>
          <p:nvPr/>
        </p:nvSpPr>
        <p:spPr>
          <a:xfrm>
            <a:off x="9392096" y="3927211"/>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 name="Oval 36">
            <a:extLst>
              <a:ext uri="{FF2B5EF4-FFF2-40B4-BE49-F238E27FC236}">
                <a16:creationId xmlns:a16="http://schemas.microsoft.com/office/drawing/2014/main" id="{ACFFCDB0-9393-8AA0-6B63-B5DDA8571E33}"/>
              </a:ext>
            </a:extLst>
          </p:cNvPr>
          <p:cNvSpPr/>
          <p:nvPr/>
        </p:nvSpPr>
        <p:spPr>
          <a:xfrm>
            <a:off x="10108059" y="3946261"/>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 name="Oval 37">
            <a:extLst>
              <a:ext uri="{FF2B5EF4-FFF2-40B4-BE49-F238E27FC236}">
                <a16:creationId xmlns:a16="http://schemas.microsoft.com/office/drawing/2014/main" id="{B9292236-B67A-D5A2-C710-F42FF179E2CD}"/>
              </a:ext>
            </a:extLst>
          </p:cNvPr>
          <p:cNvSpPr/>
          <p:nvPr/>
        </p:nvSpPr>
        <p:spPr>
          <a:xfrm>
            <a:off x="9803259" y="454157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 name="Oval 38">
            <a:extLst>
              <a:ext uri="{FF2B5EF4-FFF2-40B4-BE49-F238E27FC236}">
                <a16:creationId xmlns:a16="http://schemas.microsoft.com/office/drawing/2014/main" id="{FD557ED2-296E-14ED-37A0-23FDF7A8CE54}"/>
              </a:ext>
            </a:extLst>
          </p:cNvPr>
          <p:cNvSpPr/>
          <p:nvPr/>
        </p:nvSpPr>
        <p:spPr>
          <a:xfrm>
            <a:off x="9525446" y="513847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 name="Oval 39">
            <a:extLst>
              <a:ext uri="{FF2B5EF4-FFF2-40B4-BE49-F238E27FC236}">
                <a16:creationId xmlns:a16="http://schemas.microsoft.com/office/drawing/2014/main" id="{0E4C4BB6-A92F-EAB9-5453-88947902CF8E}"/>
              </a:ext>
            </a:extLst>
          </p:cNvPr>
          <p:cNvSpPr/>
          <p:nvPr/>
        </p:nvSpPr>
        <p:spPr>
          <a:xfrm>
            <a:off x="9288909" y="5546461"/>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 name="Oval 40">
            <a:extLst>
              <a:ext uri="{FF2B5EF4-FFF2-40B4-BE49-F238E27FC236}">
                <a16:creationId xmlns:a16="http://schemas.microsoft.com/office/drawing/2014/main" id="{18878BA5-7911-FACC-1C56-5D149B981AAA}"/>
              </a:ext>
            </a:extLst>
          </p:cNvPr>
          <p:cNvSpPr/>
          <p:nvPr/>
        </p:nvSpPr>
        <p:spPr>
          <a:xfrm>
            <a:off x="9050784" y="494479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 name="Oval 41">
            <a:extLst>
              <a:ext uri="{FF2B5EF4-FFF2-40B4-BE49-F238E27FC236}">
                <a16:creationId xmlns:a16="http://schemas.microsoft.com/office/drawing/2014/main" id="{923C5B09-1190-4B7F-CC65-EF53BE8D060E}"/>
              </a:ext>
            </a:extLst>
          </p:cNvPr>
          <p:cNvSpPr/>
          <p:nvPr/>
        </p:nvSpPr>
        <p:spPr>
          <a:xfrm>
            <a:off x="8826946" y="519244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 name="Oval 42">
            <a:extLst>
              <a:ext uri="{FF2B5EF4-FFF2-40B4-BE49-F238E27FC236}">
                <a16:creationId xmlns:a16="http://schemas.microsoft.com/office/drawing/2014/main" id="{A42D6BD1-6250-E747-ABFD-E1EF8A32DBC2}"/>
              </a:ext>
            </a:extLst>
          </p:cNvPr>
          <p:cNvSpPr/>
          <p:nvPr/>
        </p:nvSpPr>
        <p:spPr>
          <a:xfrm>
            <a:off x="9596884" y="5424223"/>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 name="Oval 43">
            <a:extLst>
              <a:ext uri="{FF2B5EF4-FFF2-40B4-BE49-F238E27FC236}">
                <a16:creationId xmlns:a16="http://schemas.microsoft.com/office/drawing/2014/main" id="{A5701000-2113-7C66-870D-08FBD061430A}"/>
              </a:ext>
            </a:extLst>
          </p:cNvPr>
          <p:cNvSpPr/>
          <p:nvPr/>
        </p:nvSpPr>
        <p:spPr>
          <a:xfrm>
            <a:off x="9884221" y="4944798"/>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45" name="Object 44">
            <a:extLst>
              <a:ext uri="{FF2B5EF4-FFF2-40B4-BE49-F238E27FC236}">
                <a16:creationId xmlns:a16="http://schemas.microsoft.com/office/drawing/2014/main" id="{CDCABBFC-098E-8F16-8643-6A7FD01D79A7}"/>
              </a:ext>
            </a:extLst>
          </p:cNvPr>
          <p:cNvGraphicFramePr>
            <a:graphicFrameLocks noChangeAspect="1"/>
          </p:cNvGraphicFramePr>
          <p:nvPr>
            <p:extLst>
              <p:ext uri="{D42A27DB-BD31-4B8C-83A1-F6EECF244321}">
                <p14:modId xmlns:p14="http://schemas.microsoft.com/office/powerpoint/2010/main" val="4027310727"/>
              </p:ext>
            </p:extLst>
          </p:nvPr>
        </p:nvGraphicFramePr>
        <p:xfrm>
          <a:off x="1373161" y="5488702"/>
          <a:ext cx="1988493" cy="560139"/>
        </p:xfrm>
        <a:graphic>
          <a:graphicData uri="http://schemas.openxmlformats.org/presentationml/2006/ole">
            <mc:AlternateContent xmlns:mc="http://schemas.openxmlformats.org/markup-compatibility/2006">
              <mc:Choice xmlns:v="urn:schemas-microsoft-com:vml" Requires="v">
                <p:oleObj name="Equation" r:id="rId6" imgW="901440" imgH="253800" progId="Equation.DSMT4">
                  <p:embed/>
                </p:oleObj>
              </mc:Choice>
              <mc:Fallback>
                <p:oleObj name="Equation" r:id="rId6" imgW="901440" imgH="253800" progId="Equation.DSMT4">
                  <p:embed/>
                  <p:pic>
                    <p:nvPicPr>
                      <p:cNvPr id="45" name="Object 44">
                        <a:extLst>
                          <a:ext uri="{FF2B5EF4-FFF2-40B4-BE49-F238E27FC236}">
                            <a16:creationId xmlns:a16="http://schemas.microsoft.com/office/drawing/2014/main" id="{CDCABBFC-098E-8F16-8643-6A7FD01D79A7}"/>
                          </a:ext>
                        </a:extLst>
                      </p:cNvPr>
                      <p:cNvPicPr/>
                      <p:nvPr/>
                    </p:nvPicPr>
                    <p:blipFill>
                      <a:blip r:embed="rId7"/>
                      <a:stretch>
                        <a:fillRect/>
                      </a:stretch>
                    </p:blipFill>
                    <p:spPr>
                      <a:xfrm>
                        <a:off x="1373161" y="5488702"/>
                        <a:ext cx="1988493" cy="560139"/>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85F69906-FFC6-D193-6CBC-454DDC3EE845}"/>
              </a:ext>
            </a:extLst>
          </p:cNvPr>
          <p:cNvGraphicFramePr>
            <a:graphicFrameLocks noChangeAspect="1"/>
          </p:cNvGraphicFramePr>
          <p:nvPr>
            <p:extLst>
              <p:ext uri="{D42A27DB-BD31-4B8C-83A1-F6EECF244321}">
                <p14:modId xmlns:p14="http://schemas.microsoft.com/office/powerpoint/2010/main" val="2498311942"/>
              </p:ext>
            </p:extLst>
          </p:nvPr>
        </p:nvGraphicFramePr>
        <p:xfrm>
          <a:off x="3368798" y="5296941"/>
          <a:ext cx="449262" cy="868363"/>
        </p:xfrm>
        <a:graphic>
          <a:graphicData uri="http://schemas.openxmlformats.org/presentationml/2006/ole">
            <mc:AlternateContent xmlns:mc="http://schemas.openxmlformats.org/markup-compatibility/2006">
              <mc:Choice xmlns:v="urn:schemas-microsoft-com:vml" Requires="v">
                <p:oleObj name="Equation" r:id="rId8" imgW="203040" imgH="393480" progId="Equation.DSMT4">
                  <p:embed/>
                </p:oleObj>
              </mc:Choice>
              <mc:Fallback>
                <p:oleObj name="Equation" r:id="rId8" imgW="203040" imgH="393480" progId="Equation.DSMT4">
                  <p:embed/>
                  <p:pic>
                    <p:nvPicPr>
                      <p:cNvPr id="46" name="Object 45">
                        <a:extLst>
                          <a:ext uri="{FF2B5EF4-FFF2-40B4-BE49-F238E27FC236}">
                            <a16:creationId xmlns:a16="http://schemas.microsoft.com/office/drawing/2014/main" id="{85F69906-FFC6-D193-6CBC-454DDC3EE845}"/>
                          </a:ext>
                        </a:extLst>
                      </p:cNvPr>
                      <p:cNvPicPr/>
                      <p:nvPr/>
                    </p:nvPicPr>
                    <p:blipFill>
                      <a:blip r:embed="rId9"/>
                      <a:stretch>
                        <a:fillRect/>
                      </a:stretch>
                    </p:blipFill>
                    <p:spPr>
                      <a:xfrm>
                        <a:off x="3368798" y="5296941"/>
                        <a:ext cx="449262" cy="868363"/>
                      </a:xfrm>
                      <a:prstGeom prst="rect">
                        <a:avLst/>
                      </a:prstGeom>
                    </p:spPr>
                  </p:pic>
                </p:oleObj>
              </mc:Fallback>
            </mc:AlternateContent>
          </a:graphicData>
        </a:graphic>
      </p:graphicFrame>
    </p:spTree>
    <p:extLst>
      <p:ext uri="{BB962C8B-B14F-4D97-AF65-F5344CB8AC3E}">
        <p14:creationId xmlns:p14="http://schemas.microsoft.com/office/powerpoint/2010/main" val="5336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16" grpId="0" animBg="1"/>
      <p:bldP spid="17" grpId="0" animBg="1"/>
      <p:bldP spid="18" grpId="0" animBg="1"/>
      <p:bldP spid="21" grpId="0" animBg="1"/>
      <p:bldP spid="22"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C0785CC-4B85-95B0-9670-BA4ACD476EC5}"/>
                  </a:ext>
                </a:extLst>
              </p:cNvPr>
              <p:cNvSpPr>
                <a:spLocks noGrp="1"/>
              </p:cNvSpPr>
              <p:nvPr>
                <p:ph type="title"/>
              </p:nvPr>
            </p:nvSpPr>
            <p:spPr>
              <a:xfrm>
                <a:off x="407368" y="274638"/>
                <a:ext cx="10159032" cy="634082"/>
              </a:xfrm>
            </p:spPr>
            <p:txBody>
              <a:bodyPr/>
              <a:lstStyle/>
              <a:p>
                <a:r>
                  <a:rPr lang="en-US" dirty="0"/>
                  <a:t>FINDING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𝑜𝑟</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m:t>
                    </m:r>
                  </m:oMath>
                </a14:m>
                <a:endParaRPr lang="en-US" dirty="0"/>
              </a:p>
            </p:txBody>
          </p:sp>
        </mc:Choice>
        <mc:Fallback>
          <p:sp>
            <p:nvSpPr>
              <p:cNvPr id="2" name="Title 1">
                <a:extLst>
                  <a:ext uri="{FF2B5EF4-FFF2-40B4-BE49-F238E27FC236}">
                    <a16:creationId xmlns:a16="http://schemas.microsoft.com/office/drawing/2014/main" id="{BC0785CC-4B85-95B0-9670-BA4ACD476EC5}"/>
                  </a:ext>
                </a:extLst>
              </p:cNvPr>
              <p:cNvSpPr>
                <a:spLocks noGrp="1" noRot="1" noChangeAspect="1" noMove="1" noResize="1" noEditPoints="1" noAdjustHandles="1" noChangeArrowheads="1" noChangeShapeType="1" noTextEdit="1"/>
              </p:cNvSpPr>
              <p:nvPr>
                <p:ph type="title"/>
              </p:nvPr>
            </p:nvSpPr>
            <p:spPr>
              <a:xfrm>
                <a:off x="407368" y="274638"/>
                <a:ext cx="10159032" cy="634082"/>
              </a:xfrm>
              <a:blipFill>
                <a:blip r:embed="rId2"/>
                <a:stretch>
                  <a:fillRect l="-1441" b="-298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B4E184-48AC-A2A5-2B6F-646A5B8716C1}"/>
                  </a:ext>
                </a:extLst>
              </p:cNvPr>
              <p:cNvSpPr>
                <a:spLocks noGrp="1"/>
              </p:cNvSpPr>
              <p:nvPr>
                <p:ph sz="quarter" idx="1"/>
              </p:nvPr>
            </p:nvSpPr>
            <p:spPr>
              <a:xfrm>
                <a:off x="335360" y="992124"/>
                <a:ext cx="11089232" cy="996716"/>
              </a:xfrm>
            </p:spPr>
            <p:txBody>
              <a:bodyPr/>
              <a:lstStyle/>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𝑜𝑟</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m:t>
                    </m:r>
                  </m:oMath>
                </a14:m>
                <a:r>
                  <a:rPr lang="en-US" dirty="0"/>
                  <a:t>is the event where you include everything that is in EITHER event ‘A” or event “B”</a:t>
                </a:r>
              </a:p>
            </p:txBody>
          </p:sp>
        </mc:Choice>
        <mc:Fallback>
          <p:sp>
            <p:nvSpPr>
              <p:cNvPr id="3" name="Content Placeholder 2">
                <a:extLst>
                  <a:ext uri="{FF2B5EF4-FFF2-40B4-BE49-F238E27FC236}">
                    <a16:creationId xmlns:a16="http://schemas.microsoft.com/office/drawing/2014/main" id="{C7B4E184-48AC-A2A5-2B6F-646A5B8716C1}"/>
                  </a:ext>
                </a:extLst>
              </p:cNvPr>
              <p:cNvSpPr>
                <a:spLocks noGrp="1" noRot="1" noChangeAspect="1" noMove="1" noResize="1" noEditPoints="1" noAdjustHandles="1" noChangeArrowheads="1" noChangeShapeType="1" noTextEdit="1"/>
              </p:cNvSpPr>
              <p:nvPr>
                <p:ph sz="quarter" idx="1"/>
              </p:nvPr>
            </p:nvSpPr>
            <p:spPr>
              <a:xfrm>
                <a:off x="335360" y="992124"/>
                <a:ext cx="11089232" cy="996716"/>
              </a:xfrm>
              <a:blipFill>
                <a:blip r:embed="rId3"/>
                <a:stretch>
                  <a:fillRect l="-220" t="-4908"/>
                </a:stretch>
              </a:blipFill>
            </p:spPr>
            <p:txBody>
              <a:bodyPr/>
              <a:lstStyle/>
              <a:p>
                <a:r>
                  <a:rPr lang="en-US">
                    <a:noFill/>
                  </a:rPr>
                  <a:t> </a:t>
                </a:r>
              </a:p>
            </p:txBody>
          </p:sp>
        </mc:Fallback>
      </mc:AlternateContent>
      <p:graphicFrame>
        <p:nvGraphicFramePr>
          <p:cNvPr id="4" name="Object 2">
            <a:extLst>
              <a:ext uri="{FF2B5EF4-FFF2-40B4-BE49-F238E27FC236}">
                <a16:creationId xmlns:a16="http://schemas.microsoft.com/office/drawing/2014/main" id="{367D8B9D-54C6-7999-AC54-5BDC23A05D84}"/>
              </a:ext>
            </a:extLst>
          </p:cNvPr>
          <p:cNvGraphicFramePr>
            <a:graphicFrameLocks noChangeAspect="1"/>
          </p:cNvGraphicFramePr>
          <p:nvPr>
            <p:extLst>
              <p:ext uri="{D42A27DB-BD31-4B8C-83A1-F6EECF244321}">
                <p14:modId xmlns:p14="http://schemas.microsoft.com/office/powerpoint/2010/main" val="3765338774"/>
              </p:ext>
            </p:extLst>
          </p:nvPr>
        </p:nvGraphicFramePr>
        <p:xfrm>
          <a:off x="1919536" y="2276872"/>
          <a:ext cx="6769100" cy="647700"/>
        </p:xfrm>
        <a:graphic>
          <a:graphicData uri="http://schemas.openxmlformats.org/presentationml/2006/ole">
            <mc:AlternateContent xmlns:mc="http://schemas.openxmlformats.org/markup-compatibility/2006">
              <mc:Choice xmlns:v="urn:schemas-microsoft-com:vml" Requires="v">
                <p:oleObj name="Equation" r:id="rId4" imgW="2654300" imgH="254000" progId="Equation.DSMT4">
                  <p:embed/>
                </p:oleObj>
              </mc:Choice>
              <mc:Fallback>
                <p:oleObj name="Equation" r:id="rId4" imgW="2654300" imgH="254000" progId="Equation.DSMT4">
                  <p:embed/>
                  <p:pic>
                    <p:nvPicPr>
                      <p:cNvPr id="4" name="Object 2">
                        <a:extLst>
                          <a:ext uri="{FF2B5EF4-FFF2-40B4-BE49-F238E27FC236}">
                            <a16:creationId xmlns:a16="http://schemas.microsoft.com/office/drawing/2014/main" id="{367D8B9D-54C6-7999-AC54-5BDC23A05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2276872"/>
                        <a:ext cx="67691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07A0E78A-BA78-B8D4-0F2F-F5A109F32B59}"/>
              </a:ext>
            </a:extLst>
          </p:cNvPr>
          <p:cNvSpPr/>
          <p:nvPr/>
        </p:nvSpPr>
        <p:spPr>
          <a:xfrm>
            <a:off x="1243979" y="4087912"/>
            <a:ext cx="2152651" cy="135731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Oval 5">
            <a:extLst>
              <a:ext uri="{FF2B5EF4-FFF2-40B4-BE49-F238E27FC236}">
                <a16:creationId xmlns:a16="http://schemas.microsoft.com/office/drawing/2014/main" id="{9E780806-E7C5-0701-2F3B-92F56041306C}"/>
              </a:ext>
            </a:extLst>
          </p:cNvPr>
          <p:cNvSpPr/>
          <p:nvPr/>
        </p:nvSpPr>
        <p:spPr>
          <a:xfrm>
            <a:off x="1397965" y="4224442"/>
            <a:ext cx="1079500" cy="1081087"/>
          </a:xfrm>
          <a:prstGeom prst="ellipse">
            <a:avLst/>
          </a:prstGeom>
          <a:solidFill>
            <a:srgbClr val="FF000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Oval 6">
            <a:extLst>
              <a:ext uri="{FF2B5EF4-FFF2-40B4-BE49-F238E27FC236}">
                <a16:creationId xmlns:a16="http://schemas.microsoft.com/office/drawing/2014/main" id="{7830D183-6EA7-C246-F599-D6445FEF963C}"/>
              </a:ext>
            </a:extLst>
          </p:cNvPr>
          <p:cNvSpPr/>
          <p:nvPr/>
        </p:nvSpPr>
        <p:spPr>
          <a:xfrm>
            <a:off x="2175841" y="4224442"/>
            <a:ext cx="1079500" cy="1081087"/>
          </a:xfrm>
          <a:prstGeom prst="ellipse">
            <a:avLst/>
          </a:prstGeom>
          <a:solidFill>
            <a:srgbClr val="00B0F0">
              <a:alpha val="6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Oval 7">
            <a:extLst>
              <a:ext uri="{FF2B5EF4-FFF2-40B4-BE49-F238E27FC236}">
                <a16:creationId xmlns:a16="http://schemas.microsoft.com/office/drawing/2014/main" id="{EFDB48DC-B31F-6CAB-A1DB-55C7989F468E}"/>
              </a:ext>
            </a:extLst>
          </p:cNvPr>
          <p:cNvSpPr/>
          <p:nvPr/>
        </p:nvSpPr>
        <p:spPr>
          <a:xfrm>
            <a:off x="1402728" y="4216500"/>
            <a:ext cx="1079500" cy="107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Oval 8">
            <a:extLst>
              <a:ext uri="{FF2B5EF4-FFF2-40B4-BE49-F238E27FC236}">
                <a16:creationId xmlns:a16="http://schemas.microsoft.com/office/drawing/2014/main" id="{B5AC699F-3E56-C89F-4DB0-353429D22BB1}"/>
              </a:ext>
            </a:extLst>
          </p:cNvPr>
          <p:cNvSpPr/>
          <p:nvPr/>
        </p:nvSpPr>
        <p:spPr>
          <a:xfrm>
            <a:off x="2166319" y="4216500"/>
            <a:ext cx="1081087" cy="107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Oval 9">
            <a:extLst>
              <a:ext uri="{FF2B5EF4-FFF2-40B4-BE49-F238E27FC236}">
                <a16:creationId xmlns:a16="http://schemas.microsoft.com/office/drawing/2014/main" id="{631EC8C3-37F8-C664-B4C7-36C8B24ADF02}"/>
              </a:ext>
            </a:extLst>
          </p:cNvPr>
          <p:cNvSpPr/>
          <p:nvPr/>
        </p:nvSpPr>
        <p:spPr>
          <a:xfrm>
            <a:off x="8536953" y="4268888"/>
            <a:ext cx="1079500" cy="1079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Oval 10">
            <a:extLst>
              <a:ext uri="{FF2B5EF4-FFF2-40B4-BE49-F238E27FC236}">
                <a16:creationId xmlns:a16="http://schemas.microsoft.com/office/drawing/2014/main" id="{10A46DC9-C161-3E6D-317C-23BF1E22852D}"/>
              </a:ext>
            </a:extLst>
          </p:cNvPr>
          <p:cNvSpPr/>
          <p:nvPr/>
        </p:nvSpPr>
        <p:spPr>
          <a:xfrm>
            <a:off x="7763841" y="4259367"/>
            <a:ext cx="1079500" cy="1081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nvGrpSpPr>
          <p:cNvPr id="12" name="Group 18">
            <a:extLst>
              <a:ext uri="{FF2B5EF4-FFF2-40B4-BE49-F238E27FC236}">
                <a16:creationId xmlns:a16="http://schemas.microsoft.com/office/drawing/2014/main" id="{35282C21-036A-DC2C-E019-4B773E6CA698}"/>
              </a:ext>
            </a:extLst>
          </p:cNvPr>
          <p:cNvGrpSpPr>
            <a:grpSpLocks/>
          </p:cNvGrpSpPr>
          <p:nvPr/>
        </p:nvGrpSpPr>
        <p:grpSpPr bwMode="auto">
          <a:xfrm>
            <a:off x="7762253" y="4270477"/>
            <a:ext cx="1862139" cy="1101725"/>
            <a:chOff x="6400799" y="3074555"/>
            <a:chExt cx="1862128" cy="1103003"/>
          </a:xfrm>
        </p:grpSpPr>
        <p:sp>
          <p:nvSpPr>
            <p:cNvPr id="13" name="Chord 12">
              <a:extLst>
                <a:ext uri="{FF2B5EF4-FFF2-40B4-BE49-F238E27FC236}">
                  <a16:creationId xmlns:a16="http://schemas.microsoft.com/office/drawing/2014/main" id="{FD28EF09-21EC-8B47-4BBF-5806C1FF3A28}"/>
                </a:ext>
              </a:extLst>
            </p:cNvPr>
            <p:cNvSpPr/>
            <p:nvPr/>
          </p:nvSpPr>
          <p:spPr>
            <a:xfrm>
              <a:off x="6400799" y="3074555"/>
              <a:ext cx="1079494" cy="1080752"/>
            </a:xfrm>
            <a:prstGeom prst="chord">
              <a:avLst>
                <a:gd name="adj1" fmla="val 19061571"/>
                <a:gd name="adj2" fmla="val 2672934"/>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Chord 13">
              <a:extLst>
                <a:ext uri="{FF2B5EF4-FFF2-40B4-BE49-F238E27FC236}">
                  <a16:creationId xmlns:a16="http://schemas.microsoft.com/office/drawing/2014/main" id="{B01302F8-1AFE-8780-5464-A1367A999837}"/>
                </a:ext>
              </a:extLst>
            </p:cNvPr>
            <p:cNvSpPr/>
            <p:nvPr/>
          </p:nvSpPr>
          <p:spPr>
            <a:xfrm flipH="1">
              <a:off x="7183433" y="3096806"/>
              <a:ext cx="1079494" cy="1080752"/>
            </a:xfrm>
            <a:prstGeom prst="chord">
              <a:avLst>
                <a:gd name="adj1" fmla="val 18945583"/>
                <a:gd name="adj2" fmla="val 2513561"/>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aphicFrame>
        <p:nvGraphicFramePr>
          <p:cNvPr id="15" name="Object 6">
            <a:extLst>
              <a:ext uri="{FF2B5EF4-FFF2-40B4-BE49-F238E27FC236}">
                <a16:creationId xmlns:a16="http://schemas.microsoft.com/office/drawing/2014/main" id="{EFEA3544-80C5-59B8-C660-B4A4E071D719}"/>
              </a:ext>
            </a:extLst>
          </p:cNvPr>
          <p:cNvGraphicFramePr>
            <a:graphicFrameLocks noChangeAspect="1"/>
          </p:cNvGraphicFramePr>
          <p:nvPr>
            <p:extLst>
              <p:ext uri="{D42A27DB-BD31-4B8C-83A1-F6EECF244321}">
                <p14:modId xmlns:p14="http://schemas.microsoft.com/office/powerpoint/2010/main" val="768204280"/>
              </p:ext>
            </p:extLst>
          </p:nvPr>
        </p:nvGraphicFramePr>
        <p:xfrm>
          <a:off x="3466477" y="4611788"/>
          <a:ext cx="279400" cy="252412"/>
        </p:xfrm>
        <a:graphic>
          <a:graphicData uri="http://schemas.openxmlformats.org/presentationml/2006/ole">
            <mc:AlternateContent xmlns:mc="http://schemas.openxmlformats.org/markup-compatibility/2006">
              <mc:Choice xmlns:v="urn:schemas-microsoft-com:vml" Requires="v">
                <p:oleObj name="Equation" r:id="rId6" imgW="126780" imgH="114102" progId="Equation.DSMT4">
                  <p:embed/>
                </p:oleObj>
              </mc:Choice>
              <mc:Fallback>
                <p:oleObj name="Equation" r:id="rId6" imgW="126780" imgH="114102" progId="Equation.DSMT4">
                  <p:embed/>
                  <p:pic>
                    <p:nvPicPr>
                      <p:cNvPr id="15" name="Object 6">
                        <a:extLst>
                          <a:ext uri="{FF2B5EF4-FFF2-40B4-BE49-F238E27FC236}">
                            <a16:creationId xmlns:a16="http://schemas.microsoft.com/office/drawing/2014/main" id="{EFEA3544-80C5-59B8-C660-B4A4E071D7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6477" y="4611788"/>
                        <a:ext cx="279400"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7">
            <a:extLst>
              <a:ext uri="{FF2B5EF4-FFF2-40B4-BE49-F238E27FC236}">
                <a16:creationId xmlns:a16="http://schemas.microsoft.com/office/drawing/2014/main" id="{3419ADB1-64F8-0431-1F95-6D7D16475849}"/>
              </a:ext>
            </a:extLst>
          </p:cNvPr>
          <p:cNvGraphicFramePr>
            <a:graphicFrameLocks noChangeAspect="1"/>
          </p:cNvGraphicFramePr>
          <p:nvPr>
            <p:extLst>
              <p:ext uri="{D42A27DB-BD31-4B8C-83A1-F6EECF244321}">
                <p14:modId xmlns:p14="http://schemas.microsoft.com/office/powerpoint/2010/main" val="3569625401"/>
              </p:ext>
            </p:extLst>
          </p:nvPr>
        </p:nvGraphicFramePr>
        <p:xfrm>
          <a:off x="5255594" y="4587979"/>
          <a:ext cx="307975" cy="307975"/>
        </p:xfrm>
        <a:graphic>
          <a:graphicData uri="http://schemas.openxmlformats.org/presentationml/2006/ole">
            <mc:AlternateContent xmlns:mc="http://schemas.openxmlformats.org/markup-compatibility/2006">
              <mc:Choice xmlns:v="urn:schemas-microsoft-com:vml" Requires="v">
                <p:oleObj name="Equation" r:id="rId8" imgW="139700" imgH="139700" progId="Equation.DSMT4">
                  <p:embed/>
                </p:oleObj>
              </mc:Choice>
              <mc:Fallback>
                <p:oleObj name="Equation" r:id="rId8" imgW="139700" imgH="139700" progId="Equation.DSMT4">
                  <p:embed/>
                  <p:pic>
                    <p:nvPicPr>
                      <p:cNvPr id="16" name="Object 7">
                        <a:extLst>
                          <a:ext uri="{FF2B5EF4-FFF2-40B4-BE49-F238E27FC236}">
                            <a16:creationId xmlns:a16="http://schemas.microsoft.com/office/drawing/2014/main" id="{3419ADB1-64F8-0431-1F95-6D7D164758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5594" y="4587979"/>
                        <a:ext cx="3079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8">
            <a:extLst>
              <a:ext uri="{FF2B5EF4-FFF2-40B4-BE49-F238E27FC236}">
                <a16:creationId xmlns:a16="http://schemas.microsoft.com/office/drawing/2014/main" id="{EDFA06B0-0525-1120-291E-E481C25BE781}"/>
              </a:ext>
            </a:extLst>
          </p:cNvPr>
          <p:cNvGraphicFramePr>
            <a:graphicFrameLocks noChangeAspect="1"/>
          </p:cNvGraphicFramePr>
          <p:nvPr>
            <p:extLst>
              <p:ext uri="{D42A27DB-BD31-4B8C-83A1-F6EECF244321}">
                <p14:modId xmlns:p14="http://schemas.microsoft.com/office/powerpoint/2010/main" val="2755225101"/>
              </p:ext>
            </p:extLst>
          </p:nvPr>
        </p:nvGraphicFramePr>
        <p:xfrm>
          <a:off x="7154241" y="4640362"/>
          <a:ext cx="444500" cy="354012"/>
        </p:xfrm>
        <a:graphic>
          <a:graphicData uri="http://schemas.openxmlformats.org/presentationml/2006/ole">
            <mc:AlternateContent xmlns:mc="http://schemas.openxmlformats.org/markup-compatibility/2006">
              <mc:Choice xmlns:v="urn:schemas-microsoft-com:vml" Requires="v">
                <p:oleObj name="Equation" r:id="rId10" imgW="126780" imgH="101424" progId="Equation.DSMT4">
                  <p:embed/>
                </p:oleObj>
              </mc:Choice>
              <mc:Fallback>
                <p:oleObj name="Equation" r:id="rId10" imgW="126780" imgH="101424" progId="Equation.DSMT4">
                  <p:embed/>
                  <p:pic>
                    <p:nvPicPr>
                      <p:cNvPr id="17" name="Object 8">
                        <a:extLst>
                          <a:ext uri="{FF2B5EF4-FFF2-40B4-BE49-F238E27FC236}">
                            <a16:creationId xmlns:a16="http://schemas.microsoft.com/office/drawing/2014/main" id="{EDFA06B0-0525-1120-291E-E481C25BE7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4241" y="4640362"/>
                        <a:ext cx="44450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 name="Group 29">
            <a:extLst>
              <a:ext uri="{FF2B5EF4-FFF2-40B4-BE49-F238E27FC236}">
                <a16:creationId xmlns:a16="http://schemas.microsoft.com/office/drawing/2014/main" id="{2DE9F74D-D839-EE01-909A-DD96DE7F4D23}"/>
              </a:ext>
            </a:extLst>
          </p:cNvPr>
          <p:cNvGrpSpPr>
            <a:grpSpLocks/>
          </p:cNvGrpSpPr>
          <p:nvPr/>
        </p:nvGrpSpPr>
        <p:grpSpPr bwMode="auto">
          <a:xfrm>
            <a:off x="3799853" y="4197454"/>
            <a:ext cx="1868488" cy="1084263"/>
            <a:chOff x="2975211" y="3657600"/>
            <a:chExt cx="1867927" cy="1085186"/>
          </a:xfrm>
        </p:grpSpPr>
        <p:sp>
          <p:nvSpPr>
            <p:cNvPr id="19" name="Chord 18">
              <a:extLst>
                <a:ext uri="{FF2B5EF4-FFF2-40B4-BE49-F238E27FC236}">
                  <a16:creationId xmlns:a16="http://schemas.microsoft.com/office/drawing/2014/main" id="{E064FE69-60DC-B657-5313-EBA0851FC1E2}"/>
                </a:ext>
              </a:extLst>
            </p:cNvPr>
            <p:cNvSpPr/>
            <p:nvPr/>
          </p:nvSpPr>
          <p:spPr>
            <a:xfrm>
              <a:off x="2975211" y="3657600"/>
              <a:ext cx="1080763" cy="1080419"/>
            </a:xfrm>
            <a:prstGeom prst="chord">
              <a:avLst>
                <a:gd name="adj1" fmla="val 2637576"/>
                <a:gd name="adj2" fmla="val 19001413"/>
              </a:avLst>
            </a:prstGeom>
            <a:solidFill>
              <a:srgbClr val="FF0000">
                <a:alpha val="7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Chord 19">
              <a:extLst>
                <a:ext uri="{FF2B5EF4-FFF2-40B4-BE49-F238E27FC236}">
                  <a16:creationId xmlns:a16="http://schemas.microsoft.com/office/drawing/2014/main" id="{B1760717-9360-D100-B7EA-FB3332BDD39A}"/>
                </a:ext>
              </a:extLst>
            </p:cNvPr>
            <p:cNvSpPr/>
            <p:nvPr/>
          </p:nvSpPr>
          <p:spPr bwMode="auto">
            <a:xfrm flipH="1">
              <a:off x="3763962" y="3663955"/>
              <a:ext cx="1079176" cy="1078831"/>
            </a:xfrm>
            <a:prstGeom prst="chord">
              <a:avLst>
                <a:gd name="adj1" fmla="val 18848266"/>
                <a:gd name="adj2" fmla="val 27714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1" name="Group 30">
            <a:extLst>
              <a:ext uri="{FF2B5EF4-FFF2-40B4-BE49-F238E27FC236}">
                <a16:creationId xmlns:a16="http://schemas.microsoft.com/office/drawing/2014/main" id="{E14D5C8F-2ED8-8192-FA61-C1EC20DBFC27}"/>
              </a:ext>
            </a:extLst>
          </p:cNvPr>
          <p:cNvGrpSpPr>
            <a:grpSpLocks/>
          </p:cNvGrpSpPr>
          <p:nvPr/>
        </p:nvGrpSpPr>
        <p:grpSpPr bwMode="auto">
          <a:xfrm flipH="1">
            <a:off x="5255594" y="4257778"/>
            <a:ext cx="1868488" cy="1084263"/>
            <a:chOff x="2975211" y="3657600"/>
            <a:chExt cx="1867927" cy="1085186"/>
          </a:xfrm>
        </p:grpSpPr>
        <p:sp>
          <p:nvSpPr>
            <p:cNvPr id="22" name="Chord 21">
              <a:extLst>
                <a:ext uri="{FF2B5EF4-FFF2-40B4-BE49-F238E27FC236}">
                  <a16:creationId xmlns:a16="http://schemas.microsoft.com/office/drawing/2014/main" id="{16C1634D-9EFE-6D61-9CA6-7FCE6857B061}"/>
                </a:ext>
              </a:extLst>
            </p:cNvPr>
            <p:cNvSpPr/>
            <p:nvPr/>
          </p:nvSpPr>
          <p:spPr>
            <a:xfrm>
              <a:off x="2975211" y="3657600"/>
              <a:ext cx="1080763" cy="1080420"/>
            </a:xfrm>
            <a:prstGeom prst="chord">
              <a:avLst>
                <a:gd name="adj1" fmla="val 2637576"/>
                <a:gd name="adj2" fmla="val 19001413"/>
              </a:avLst>
            </a:prstGeom>
            <a:solidFill>
              <a:srgbClr val="00B0F0">
                <a:alpha val="7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Chord 22">
              <a:extLst>
                <a:ext uri="{FF2B5EF4-FFF2-40B4-BE49-F238E27FC236}">
                  <a16:creationId xmlns:a16="http://schemas.microsoft.com/office/drawing/2014/main" id="{4CE4857A-EC95-6EC9-D7AA-A67736F8D845}"/>
                </a:ext>
              </a:extLst>
            </p:cNvPr>
            <p:cNvSpPr/>
            <p:nvPr/>
          </p:nvSpPr>
          <p:spPr bwMode="auto">
            <a:xfrm flipH="1">
              <a:off x="3763962" y="3663955"/>
              <a:ext cx="1079176" cy="1078831"/>
            </a:xfrm>
            <a:prstGeom prst="chord">
              <a:avLst>
                <a:gd name="adj1" fmla="val 18848266"/>
                <a:gd name="adj2" fmla="val 26729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grpSp>
        <p:nvGrpSpPr>
          <p:cNvPr id="24" name="Group 46">
            <a:extLst>
              <a:ext uri="{FF2B5EF4-FFF2-40B4-BE49-F238E27FC236}">
                <a16:creationId xmlns:a16="http://schemas.microsoft.com/office/drawing/2014/main" id="{E787B33E-13FD-1204-5856-C308AEBED1D2}"/>
              </a:ext>
            </a:extLst>
          </p:cNvPr>
          <p:cNvGrpSpPr>
            <a:grpSpLocks/>
          </p:cNvGrpSpPr>
          <p:nvPr/>
        </p:nvGrpSpPr>
        <p:grpSpPr bwMode="auto">
          <a:xfrm>
            <a:off x="3787156" y="4189513"/>
            <a:ext cx="1870075" cy="1104900"/>
            <a:chOff x="3407951" y="3776877"/>
            <a:chExt cx="1870088" cy="1105031"/>
          </a:xfrm>
        </p:grpSpPr>
        <p:grpSp>
          <p:nvGrpSpPr>
            <p:cNvPr id="25" name="Group 40">
              <a:extLst>
                <a:ext uri="{FF2B5EF4-FFF2-40B4-BE49-F238E27FC236}">
                  <a16:creationId xmlns:a16="http://schemas.microsoft.com/office/drawing/2014/main" id="{1FA27165-AECE-27E4-52ED-FACCCB692D5A}"/>
                </a:ext>
              </a:extLst>
            </p:cNvPr>
            <p:cNvGrpSpPr>
              <a:grpSpLocks/>
            </p:cNvGrpSpPr>
            <p:nvPr/>
          </p:nvGrpSpPr>
          <p:grpSpPr bwMode="auto">
            <a:xfrm>
              <a:off x="3407951" y="3780052"/>
              <a:ext cx="1870088" cy="1101856"/>
              <a:chOff x="3861173" y="3875467"/>
              <a:chExt cx="1870088" cy="1101856"/>
            </a:xfrm>
          </p:grpSpPr>
          <p:sp>
            <p:nvSpPr>
              <p:cNvPr id="27" name="Chord 26">
                <a:extLst>
                  <a:ext uri="{FF2B5EF4-FFF2-40B4-BE49-F238E27FC236}">
                    <a16:creationId xmlns:a16="http://schemas.microsoft.com/office/drawing/2014/main" id="{CE2CB6F2-0E01-8D33-5633-99D750AAB739}"/>
                  </a:ext>
                </a:extLst>
              </p:cNvPr>
              <p:cNvSpPr/>
              <p:nvPr/>
            </p:nvSpPr>
            <p:spPr bwMode="auto">
              <a:xfrm>
                <a:off x="3861173" y="3875467"/>
                <a:ext cx="1079508" cy="1079628"/>
              </a:xfrm>
              <a:prstGeom prst="chord">
                <a:avLst>
                  <a:gd name="adj1" fmla="val 19061571"/>
                  <a:gd name="adj2" fmla="val 2672934"/>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 name="Chord 27">
                <a:extLst>
                  <a:ext uri="{FF2B5EF4-FFF2-40B4-BE49-F238E27FC236}">
                    <a16:creationId xmlns:a16="http://schemas.microsoft.com/office/drawing/2014/main" id="{D7D4B3B1-54A7-887F-664C-428B01E22799}"/>
                  </a:ext>
                </a:extLst>
              </p:cNvPr>
              <p:cNvSpPr/>
              <p:nvPr/>
            </p:nvSpPr>
            <p:spPr bwMode="auto">
              <a:xfrm flipH="1">
                <a:off x="4651753" y="3897695"/>
                <a:ext cx="1079508" cy="1079628"/>
              </a:xfrm>
              <a:prstGeom prst="chord">
                <a:avLst>
                  <a:gd name="adj1" fmla="val 18945583"/>
                  <a:gd name="adj2" fmla="val 2513561"/>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26" name="Arc 25">
              <a:extLst>
                <a:ext uri="{FF2B5EF4-FFF2-40B4-BE49-F238E27FC236}">
                  <a16:creationId xmlns:a16="http://schemas.microsoft.com/office/drawing/2014/main" id="{816F2A8D-5E23-0F71-5E7B-068D3D2338D7}"/>
                </a:ext>
              </a:extLst>
            </p:cNvPr>
            <p:cNvSpPr/>
            <p:nvPr/>
          </p:nvSpPr>
          <p:spPr>
            <a:xfrm>
              <a:off x="3411126" y="3776877"/>
              <a:ext cx="1079508" cy="1079628"/>
            </a:xfrm>
            <a:prstGeom prst="arc">
              <a:avLst>
                <a:gd name="adj1" fmla="val 19028103"/>
                <a:gd name="adj2" fmla="val 27472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sp>
        <p:nvSpPr>
          <p:cNvPr id="29" name="Arc 28">
            <a:extLst>
              <a:ext uri="{FF2B5EF4-FFF2-40B4-BE49-F238E27FC236}">
                <a16:creationId xmlns:a16="http://schemas.microsoft.com/office/drawing/2014/main" id="{710207AD-B929-1521-6B07-5FCBD80C97EE}"/>
              </a:ext>
            </a:extLst>
          </p:cNvPr>
          <p:cNvSpPr/>
          <p:nvPr/>
        </p:nvSpPr>
        <p:spPr>
          <a:xfrm flipH="1">
            <a:off x="4746003" y="4191100"/>
            <a:ext cx="1079500" cy="1079500"/>
          </a:xfrm>
          <a:prstGeom prst="arc">
            <a:avLst>
              <a:gd name="adj1" fmla="val 18921846"/>
              <a:gd name="adj2" fmla="val 27472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nvGrpSpPr>
          <p:cNvPr id="30" name="Group 47">
            <a:extLst>
              <a:ext uri="{FF2B5EF4-FFF2-40B4-BE49-F238E27FC236}">
                <a16:creationId xmlns:a16="http://schemas.microsoft.com/office/drawing/2014/main" id="{E94654FF-A83A-93CB-2616-AB2359D6911F}"/>
              </a:ext>
            </a:extLst>
          </p:cNvPr>
          <p:cNvGrpSpPr>
            <a:grpSpLocks/>
          </p:cNvGrpSpPr>
          <p:nvPr/>
        </p:nvGrpSpPr>
        <p:grpSpPr bwMode="auto">
          <a:xfrm flipH="1">
            <a:off x="5276231" y="4222850"/>
            <a:ext cx="1870075" cy="1104900"/>
            <a:chOff x="3407951" y="3776877"/>
            <a:chExt cx="1870088" cy="1105031"/>
          </a:xfrm>
        </p:grpSpPr>
        <p:grpSp>
          <p:nvGrpSpPr>
            <p:cNvPr id="31" name="Group 48">
              <a:extLst>
                <a:ext uri="{FF2B5EF4-FFF2-40B4-BE49-F238E27FC236}">
                  <a16:creationId xmlns:a16="http://schemas.microsoft.com/office/drawing/2014/main" id="{619CD461-9019-75D1-7922-982AA40E04BF}"/>
                </a:ext>
              </a:extLst>
            </p:cNvPr>
            <p:cNvGrpSpPr>
              <a:grpSpLocks/>
            </p:cNvGrpSpPr>
            <p:nvPr/>
          </p:nvGrpSpPr>
          <p:grpSpPr bwMode="auto">
            <a:xfrm>
              <a:off x="3407951" y="3780052"/>
              <a:ext cx="1870088" cy="1101856"/>
              <a:chOff x="3861173" y="3875467"/>
              <a:chExt cx="1870088" cy="1101856"/>
            </a:xfrm>
          </p:grpSpPr>
          <p:sp>
            <p:nvSpPr>
              <p:cNvPr id="33" name="Chord 32">
                <a:extLst>
                  <a:ext uri="{FF2B5EF4-FFF2-40B4-BE49-F238E27FC236}">
                    <a16:creationId xmlns:a16="http://schemas.microsoft.com/office/drawing/2014/main" id="{0552C635-329F-7562-C7FC-6EDC72A8D544}"/>
                  </a:ext>
                </a:extLst>
              </p:cNvPr>
              <p:cNvSpPr/>
              <p:nvPr/>
            </p:nvSpPr>
            <p:spPr bwMode="auto">
              <a:xfrm>
                <a:off x="3861173" y="3875467"/>
                <a:ext cx="1079508" cy="1079628"/>
              </a:xfrm>
              <a:prstGeom prst="chord">
                <a:avLst>
                  <a:gd name="adj1" fmla="val 19061571"/>
                  <a:gd name="adj2" fmla="val 2672934"/>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 name="Chord 33">
                <a:extLst>
                  <a:ext uri="{FF2B5EF4-FFF2-40B4-BE49-F238E27FC236}">
                    <a16:creationId xmlns:a16="http://schemas.microsoft.com/office/drawing/2014/main" id="{63B5194B-F811-2E85-27A3-A76D29C71468}"/>
                  </a:ext>
                </a:extLst>
              </p:cNvPr>
              <p:cNvSpPr/>
              <p:nvPr/>
            </p:nvSpPr>
            <p:spPr bwMode="auto">
              <a:xfrm flipH="1">
                <a:off x="4651753" y="3897695"/>
                <a:ext cx="1079508" cy="1079628"/>
              </a:xfrm>
              <a:prstGeom prst="chord">
                <a:avLst>
                  <a:gd name="adj1" fmla="val 18945583"/>
                  <a:gd name="adj2" fmla="val 2513561"/>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32" name="Arc 31">
              <a:extLst>
                <a:ext uri="{FF2B5EF4-FFF2-40B4-BE49-F238E27FC236}">
                  <a16:creationId xmlns:a16="http://schemas.microsoft.com/office/drawing/2014/main" id="{61001F30-5AE4-0067-66A0-75C5F5457874}"/>
                </a:ext>
              </a:extLst>
            </p:cNvPr>
            <p:cNvSpPr/>
            <p:nvPr/>
          </p:nvSpPr>
          <p:spPr>
            <a:xfrm>
              <a:off x="3411126" y="3776877"/>
              <a:ext cx="1079508" cy="1079628"/>
            </a:xfrm>
            <a:prstGeom prst="arc">
              <a:avLst>
                <a:gd name="adj1" fmla="val 19028103"/>
                <a:gd name="adj2" fmla="val 27472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sp>
        <p:nvSpPr>
          <p:cNvPr id="35" name="Arc 34">
            <a:extLst>
              <a:ext uri="{FF2B5EF4-FFF2-40B4-BE49-F238E27FC236}">
                <a16:creationId xmlns:a16="http://schemas.microsoft.com/office/drawing/2014/main" id="{1DE5FB79-179B-4E7F-C2DF-9760A17F5834}"/>
              </a:ext>
            </a:extLst>
          </p:cNvPr>
          <p:cNvSpPr/>
          <p:nvPr/>
        </p:nvSpPr>
        <p:spPr>
          <a:xfrm>
            <a:off x="5080965" y="4222850"/>
            <a:ext cx="1079500" cy="1081088"/>
          </a:xfrm>
          <a:prstGeom prst="arc">
            <a:avLst>
              <a:gd name="adj1" fmla="val 19028103"/>
              <a:gd name="adj2" fmla="val 264170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nvGrpSpPr>
          <p:cNvPr id="36" name="Group 57">
            <a:extLst>
              <a:ext uri="{FF2B5EF4-FFF2-40B4-BE49-F238E27FC236}">
                <a16:creationId xmlns:a16="http://schemas.microsoft.com/office/drawing/2014/main" id="{41DA576C-C75E-7854-71F7-FAD7C3EC6993}"/>
              </a:ext>
            </a:extLst>
          </p:cNvPr>
          <p:cNvGrpSpPr>
            <a:grpSpLocks/>
          </p:cNvGrpSpPr>
          <p:nvPr/>
        </p:nvGrpSpPr>
        <p:grpSpPr bwMode="auto">
          <a:xfrm>
            <a:off x="3788744" y="4186338"/>
            <a:ext cx="1870075" cy="1104900"/>
            <a:chOff x="3407951" y="3776877"/>
            <a:chExt cx="1870088" cy="1105031"/>
          </a:xfrm>
        </p:grpSpPr>
        <p:grpSp>
          <p:nvGrpSpPr>
            <p:cNvPr id="37" name="Group 58">
              <a:extLst>
                <a:ext uri="{FF2B5EF4-FFF2-40B4-BE49-F238E27FC236}">
                  <a16:creationId xmlns:a16="http://schemas.microsoft.com/office/drawing/2014/main" id="{2934CCA0-292D-32B2-D0C3-C57862F06DA7}"/>
                </a:ext>
              </a:extLst>
            </p:cNvPr>
            <p:cNvGrpSpPr>
              <a:grpSpLocks/>
            </p:cNvGrpSpPr>
            <p:nvPr/>
          </p:nvGrpSpPr>
          <p:grpSpPr bwMode="auto">
            <a:xfrm>
              <a:off x="3407951" y="3780052"/>
              <a:ext cx="1870088" cy="1101856"/>
              <a:chOff x="3861173" y="3875467"/>
              <a:chExt cx="1870088" cy="1101856"/>
            </a:xfrm>
          </p:grpSpPr>
          <p:sp>
            <p:nvSpPr>
              <p:cNvPr id="39" name="Chord 38">
                <a:extLst>
                  <a:ext uri="{FF2B5EF4-FFF2-40B4-BE49-F238E27FC236}">
                    <a16:creationId xmlns:a16="http://schemas.microsoft.com/office/drawing/2014/main" id="{53DFAA67-0C13-F5CD-F5F2-913F0C353D20}"/>
                  </a:ext>
                </a:extLst>
              </p:cNvPr>
              <p:cNvSpPr/>
              <p:nvPr/>
            </p:nvSpPr>
            <p:spPr bwMode="auto">
              <a:xfrm>
                <a:off x="3861173" y="3875467"/>
                <a:ext cx="1079508" cy="1079628"/>
              </a:xfrm>
              <a:prstGeom prst="chord">
                <a:avLst>
                  <a:gd name="adj1" fmla="val 19061571"/>
                  <a:gd name="adj2" fmla="val 2672934"/>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 name="Chord 39">
                <a:extLst>
                  <a:ext uri="{FF2B5EF4-FFF2-40B4-BE49-F238E27FC236}">
                    <a16:creationId xmlns:a16="http://schemas.microsoft.com/office/drawing/2014/main" id="{92CD772B-A9C7-87E9-B530-A543778B114F}"/>
                  </a:ext>
                </a:extLst>
              </p:cNvPr>
              <p:cNvSpPr/>
              <p:nvPr/>
            </p:nvSpPr>
            <p:spPr bwMode="auto">
              <a:xfrm flipH="1">
                <a:off x="4651753" y="3897695"/>
                <a:ext cx="1079508" cy="1079628"/>
              </a:xfrm>
              <a:prstGeom prst="chord">
                <a:avLst>
                  <a:gd name="adj1" fmla="val 18945583"/>
                  <a:gd name="adj2" fmla="val 2513561"/>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sp>
          <p:nvSpPr>
            <p:cNvPr id="38" name="Arc 37">
              <a:extLst>
                <a:ext uri="{FF2B5EF4-FFF2-40B4-BE49-F238E27FC236}">
                  <a16:creationId xmlns:a16="http://schemas.microsoft.com/office/drawing/2014/main" id="{339F0C55-3F5A-80B4-DEE7-35D71C79220F}"/>
                </a:ext>
              </a:extLst>
            </p:cNvPr>
            <p:cNvSpPr/>
            <p:nvPr/>
          </p:nvSpPr>
          <p:spPr>
            <a:xfrm>
              <a:off x="3411126" y="3776877"/>
              <a:ext cx="1079508" cy="1079628"/>
            </a:xfrm>
            <a:prstGeom prst="arc">
              <a:avLst>
                <a:gd name="adj1" fmla="val 19028103"/>
                <a:gd name="adj2" fmla="val 27472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pSp>
      <p:sp>
        <p:nvSpPr>
          <p:cNvPr id="41" name="Arc 40">
            <a:extLst>
              <a:ext uri="{FF2B5EF4-FFF2-40B4-BE49-F238E27FC236}">
                <a16:creationId xmlns:a16="http://schemas.microsoft.com/office/drawing/2014/main" id="{52801219-5EB5-299B-DC28-931EE75E05C3}"/>
              </a:ext>
            </a:extLst>
          </p:cNvPr>
          <p:cNvSpPr/>
          <p:nvPr/>
        </p:nvSpPr>
        <p:spPr>
          <a:xfrm flipH="1">
            <a:off x="4561853" y="4202213"/>
            <a:ext cx="1079500" cy="1079500"/>
          </a:xfrm>
          <a:prstGeom prst="arc">
            <a:avLst>
              <a:gd name="adj1" fmla="val 18921846"/>
              <a:gd name="adj2" fmla="val 27472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graphicFrame>
        <p:nvGraphicFramePr>
          <p:cNvPr id="42" name="Object 6">
            <a:extLst>
              <a:ext uri="{FF2B5EF4-FFF2-40B4-BE49-F238E27FC236}">
                <a16:creationId xmlns:a16="http://schemas.microsoft.com/office/drawing/2014/main" id="{4914B3B4-9CCE-9DDD-85BA-050921AF8DA2}"/>
              </a:ext>
            </a:extLst>
          </p:cNvPr>
          <p:cNvGraphicFramePr>
            <a:graphicFrameLocks noChangeAspect="1"/>
          </p:cNvGraphicFramePr>
          <p:nvPr>
            <p:extLst>
              <p:ext uri="{D42A27DB-BD31-4B8C-83A1-F6EECF244321}">
                <p14:modId xmlns:p14="http://schemas.microsoft.com/office/powerpoint/2010/main" val="2132890152"/>
              </p:ext>
            </p:extLst>
          </p:nvPr>
        </p:nvGraphicFramePr>
        <p:xfrm>
          <a:off x="6941519" y="4437165"/>
          <a:ext cx="2376487" cy="579437"/>
        </p:xfrm>
        <a:graphic>
          <a:graphicData uri="http://schemas.openxmlformats.org/presentationml/2006/ole">
            <mc:AlternateContent xmlns:mc="http://schemas.openxmlformats.org/markup-compatibility/2006">
              <mc:Choice xmlns:v="urn:schemas-microsoft-com:vml" Requires="v">
                <p:oleObj name="Equation" r:id="rId12" imgW="1040948" imgH="253890" progId="Equation.DSMT4">
                  <p:embed/>
                </p:oleObj>
              </mc:Choice>
              <mc:Fallback>
                <p:oleObj name="Equation" r:id="rId12" imgW="1040948" imgH="253890" progId="Equation.DSMT4">
                  <p:embed/>
                  <p:pic>
                    <p:nvPicPr>
                      <p:cNvPr id="42" name="Object 6">
                        <a:extLst>
                          <a:ext uri="{FF2B5EF4-FFF2-40B4-BE49-F238E27FC236}">
                            <a16:creationId xmlns:a16="http://schemas.microsoft.com/office/drawing/2014/main" id="{4914B3B4-9CCE-9DDD-85BA-050921AF8D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1519" y="4437165"/>
                        <a:ext cx="2376487"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708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2.08333E-7 4.81481E-6 L 0.02852 4.81481E-6 " pathEditMode="relative" rAng="0" ptsTypes="AA">
                                      <p:cBhvr>
                                        <p:cTn id="39" dur="500" fill="hold"/>
                                        <p:tgtEl>
                                          <p:spTgt spid="24"/>
                                        </p:tgtEl>
                                        <p:attrNameLst>
                                          <p:attrName>ppt_x</p:attrName>
                                          <p:attrName>ppt_y</p:attrName>
                                        </p:attrNameLst>
                                      </p:cBhvr>
                                      <p:rCtr x="1419" y="0"/>
                                    </p:animMotion>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4.79167E-6 3.7037E-6 L -0.02618 3.7037E-6 " pathEditMode="relative" rAng="0" ptsTypes="AA">
                                      <p:cBhvr>
                                        <p:cTn id="59" dur="500" fill="hold"/>
                                        <p:tgtEl>
                                          <p:spTgt spid="30"/>
                                        </p:tgtEl>
                                        <p:attrNameLst>
                                          <p:attrName>ppt_x</p:attrName>
                                          <p:attrName>ppt_y</p:attrName>
                                        </p:attrNameLst>
                                      </p:cBhvr>
                                      <p:rCtr x="-1315" y="0"/>
                                    </p:animMotion>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par>
                                <p:cTn id="76" presetID="3" presetClass="entr" presetSubtype="1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linds(horizont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2000"/>
                                        <p:tgtEl>
                                          <p:spTgt spid="10"/>
                                        </p:tgtEl>
                                      </p:cBhvr>
                                    </p:animEffect>
                                    <p:set>
                                      <p:cBhvr>
                                        <p:cTn id="83" dur="1" fill="hold">
                                          <p:stCondLst>
                                            <p:cond delay="1999"/>
                                          </p:stCondLst>
                                        </p:cTn>
                                        <p:tgtEl>
                                          <p:spTgt spid="1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11"/>
                                        </p:tgtEl>
                                      </p:cBhvr>
                                    </p:animEffect>
                                    <p:set>
                                      <p:cBhvr>
                                        <p:cTn id="86" dur="1" fill="hold">
                                          <p:stCondLst>
                                            <p:cond delay="1999"/>
                                          </p:stCondLst>
                                        </p:cTn>
                                        <p:tgtEl>
                                          <p:spTgt spid="1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000"/>
                                        <p:tgtEl>
                                          <p:spTgt spid="12"/>
                                        </p:tgtEl>
                                      </p:cBhvr>
                                    </p:animEffect>
                                    <p:set>
                                      <p:cBhvr>
                                        <p:cTn id="89" dur="1" fill="hold">
                                          <p:stCondLst>
                                            <p:cond delay="1999"/>
                                          </p:stCondLst>
                                        </p:cTn>
                                        <p:tgtEl>
                                          <p:spTgt spid="1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7"/>
                                        </p:tgtEl>
                                      </p:cBhvr>
                                    </p:animEffect>
                                    <p:set>
                                      <p:cBhvr>
                                        <p:cTn id="92" dur="1" fill="hold">
                                          <p:stCondLst>
                                            <p:cond delay="1999"/>
                                          </p:stCondLst>
                                        </p:cTn>
                                        <p:tgtEl>
                                          <p:spTgt spid="1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35"/>
                                        </p:tgtEl>
                                      </p:cBhvr>
                                    </p:animEffect>
                                    <p:set>
                                      <p:cBhvr>
                                        <p:cTn id="95" dur="1" fill="hold">
                                          <p:stCondLst>
                                            <p:cond delay="1999"/>
                                          </p:stCondLst>
                                        </p:cTn>
                                        <p:tgtEl>
                                          <p:spTgt spid="3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2000"/>
                                        <p:tgtEl>
                                          <p:spTgt spid="30"/>
                                        </p:tgtEl>
                                      </p:cBhvr>
                                    </p:animEffect>
                                    <p:set>
                                      <p:cBhvr>
                                        <p:cTn id="98" dur="1" fill="hold">
                                          <p:stCondLst>
                                            <p:cond delay="1999"/>
                                          </p:stCondLst>
                                        </p:cTn>
                                        <p:tgtEl>
                                          <p:spTgt spid="3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2000"/>
                                        <p:tgtEl>
                                          <p:spTgt spid="16"/>
                                        </p:tgtEl>
                                      </p:cBhvr>
                                    </p:animEffect>
                                    <p:set>
                                      <p:cBhvr>
                                        <p:cTn id="101" dur="1" fill="hold">
                                          <p:stCondLst>
                                            <p:cond delay="19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5" presetClass="path" presetSubtype="0" accel="50000" decel="50000" fill="hold" nodeType="clickEffect">
                                  <p:stCondLst>
                                    <p:cond delay="0"/>
                                  </p:stCondLst>
                                  <p:childTnLst>
                                    <p:animMotion origin="layout" path="M 0.00156 -0.0044 L -0.12031 -0.00833 " pathEditMode="relative" rAng="0" ptsTypes="AA">
                                      <p:cBhvr>
                                        <p:cTn id="105" dur="2000" fill="hold"/>
                                        <p:tgtEl>
                                          <p:spTgt spid="21"/>
                                        </p:tgtEl>
                                        <p:attrNameLst>
                                          <p:attrName>ppt_x</p:attrName>
                                          <p:attrName>ppt_y</p:attrName>
                                        </p:attrNameLst>
                                      </p:cBhvr>
                                      <p:rCtr x="-6094" y="-208"/>
                                    </p:animMotion>
                                  </p:childTnLst>
                                </p:cTn>
                              </p:par>
                            </p:childTnLst>
                          </p:cTn>
                        </p:par>
                        <p:par>
                          <p:cTn id="106" fill="hold">
                            <p:stCondLst>
                              <p:cond delay="2000"/>
                            </p:stCondLst>
                            <p:childTnLst>
                              <p:par>
                                <p:cTn id="107" presetID="1" presetClass="exit" presetSubtype="0" fill="hold" nodeType="afterEffect">
                                  <p:stCondLst>
                                    <p:cond delay="0"/>
                                  </p:stCondLst>
                                  <p:childTnLst>
                                    <p:set>
                                      <p:cBhvr>
                                        <p:cTn id="108" dur="1" fill="hold">
                                          <p:stCondLst>
                                            <p:cond delay="0"/>
                                          </p:stCondLst>
                                        </p:cTn>
                                        <p:tgtEl>
                                          <p:spTgt spid="24"/>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childTnLst>
                          </p:cTn>
                        </p:par>
                        <p:par>
                          <p:cTn id="111" fill="hold">
                            <p:stCondLst>
                              <p:cond delay="2000"/>
                            </p:stCondLst>
                            <p:childTnLst>
                              <p:par>
                                <p:cTn id="112" presetID="1"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3A94-3F83-29AA-8D4F-6834133BBDA0}"/>
              </a:ext>
            </a:extLst>
          </p:cNvPr>
          <p:cNvSpPr>
            <a:spLocks noGrp="1"/>
          </p:cNvSpPr>
          <p:nvPr>
            <p:ph type="title"/>
          </p:nvPr>
        </p:nvSpPr>
        <p:spPr>
          <a:xfrm>
            <a:off x="335360" y="274638"/>
            <a:ext cx="10585176" cy="634082"/>
          </a:xfrm>
        </p:spPr>
        <p:txBody>
          <a:bodyPr/>
          <a:lstStyle/>
          <a:p>
            <a:r>
              <a:rPr lang="en-US" dirty="0"/>
              <a:t>Using VENN Diagrams for Conditional Probability</a:t>
            </a:r>
          </a:p>
        </p:txBody>
      </p:sp>
      <p:sp>
        <p:nvSpPr>
          <p:cNvPr id="3" name="Content Placeholder 2">
            <a:extLst>
              <a:ext uri="{FF2B5EF4-FFF2-40B4-BE49-F238E27FC236}">
                <a16:creationId xmlns:a16="http://schemas.microsoft.com/office/drawing/2014/main" id="{A61148E8-4C07-AA8B-512E-9BA93CE81676}"/>
              </a:ext>
            </a:extLst>
          </p:cNvPr>
          <p:cNvSpPr>
            <a:spLocks noGrp="1"/>
          </p:cNvSpPr>
          <p:nvPr>
            <p:ph sz="quarter" idx="1"/>
          </p:nvPr>
        </p:nvSpPr>
        <p:spPr>
          <a:xfrm>
            <a:off x="335360" y="1124744"/>
            <a:ext cx="11305256" cy="1368152"/>
          </a:xfrm>
        </p:spPr>
        <p:txBody>
          <a:bodyPr/>
          <a:lstStyle/>
          <a:p>
            <a:r>
              <a:rPr lang="en-US" dirty="0"/>
              <a:t>Conditional probability is used when an event is given to be true</a:t>
            </a:r>
          </a:p>
          <a:p>
            <a:r>
              <a:rPr lang="en-US" dirty="0"/>
              <a:t>The given information will affect the denominator of your probability</a:t>
            </a:r>
          </a:p>
        </p:txBody>
      </p:sp>
      <p:sp>
        <p:nvSpPr>
          <p:cNvPr id="4" name="Rectangle 3">
            <a:extLst>
              <a:ext uri="{FF2B5EF4-FFF2-40B4-BE49-F238E27FC236}">
                <a16:creationId xmlns:a16="http://schemas.microsoft.com/office/drawing/2014/main" id="{DD5530D9-10C6-FD7A-1AFD-8F60FE1356AE}"/>
              </a:ext>
            </a:extLst>
          </p:cNvPr>
          <p:cNvSpPr/>
          <p:nvPr/>
        </p:nvSpPr>
        <p:spPr>
          <a:xfrm>
            <a:off x="8256240" y="2154733"/>
            <a:ext cx="3092450" cy="2138363"/>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 name="Oval 4">
            <a:extLst>
              <a:ext uri="{FF2B5EF4-FFF2-40B4-BE49-F238E27FC236}">
                <a16:creationId xmlns:a16="http://schemas.microsoft.com/office/drawing/2014/main" id="{86CB4B07-0485-2F5A-08E7-27D6C6722B9B}"/>
              </a:ext>
            </a:extLst>
          </p:cNvPr>
          <p:cNvSpPr/>
          <p:nvPr/>
        </p:nvSpPr>
        <p:spPr>
          <a:xfrm>
            <a:off x="8565804" y="2518271"/>
            <a:ext cx="1620837" cy="16208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Oval 5">
            <a:extLst>
              <a:ext uri="{FF2B5EF4-FFF2-40B4-BE49-F238E27FC236}">
                <a16:creationId xmlns:a16="http://schemas.microsoft.com/office/drawing/2014/main" id="{300CF25B-FF60-904D-279D-957FCDF95F5D}"/>
              </a:ext>
            </a:extLst>
          </p:cNvPr>
          <p:cNvSpPr/>
          <p:nvPr/>
        </p:nvSpPr>
        <p:spPr>
          <a:xfrm>
            <a:off x="9443690" y="2550020"/>
            <a:ext cx="1620838" cy="161925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7" name="TextBox 24">
            <a:extLst>
              <a:ext uri="{FF2B5EF4-FFF2-40B4-BE49-F238E27FC236}">
                <a16:creationId xmlns:a16="http://schemas.microsoft.com/office/drawing/2014/main" id="{F692AF4A-6DBA-6D29-31E9-35B123FF6166}"/>
              </a:ext>
            </a:extLst>
          </p:cNvPr>
          <p:cNvSpPr txBox="1">
            <a:spLocks noChangeArrowheads="1"/>
          </p:cNvSpPr>
          <p:nvPr/>
        </p:nvSpPr>
        <p:spPr bwMode="auto">
          <a:xfrm>
            <a:off x="9130954" y="2484932"/>
            <a:ext cx="396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FF0000"/>
                </a:solidFill>
                <a:latin typeface="Arial" panose="020B0604020202020204" pitchFamily="34" charset="0"/>
              </a:rPr>
              <a:t>A</a:t>
            </a:r>
          </a:p>
        </p:txBody>
      </p:sp>
      <p:sp>
        <p:nvSpPr>
          <p:cNvPr id="8" name="Oval 7">
            <a:extLst>
              <a:ext uri="{FF2B5EF4-FFF2-40B4-BE49-F238E27FC236}">
                <a16:creationId xmlns:a16="http://schemas.microsoft.com/office/drawing/2014/main" id="{19EDBF04-4B25-E215-902C-716ADB533860}"/>
              </a:ext>
            </a:extLst>
          </p:cNvPr>
          <p:cNvSpPr/>
          <p:nvPr/>
        </p:nvSpPr>
        <p:spPr>
          <a:xfrm>
            <a:off x="8880128" y="287704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TextBox 24">
            <a:extLst>
              <a:ext uri="{FF2B5EF4-FFF2-40B4-BE49-F238E27FC236}">
                <a16:creationId xmlns:a16="http://schemas.microsoft.com/office/drawing/2014/main" id="{4D9C33EA-C637-56FE-2DC7-54D443A44F13}"/>
              </a:ext>
            </a:extLst>
          </p:cNvPr>
          <p:cNvSpPr txBox="1">
            <a:spLocks noChangeArrowheads="1"/>
          </p:cNvSpPr>
          <p:nvPr/>
        </p:nvSpPr>
        <p:spPr bwMode="auto">
          <a:xfrm>
            <a:off x="10131078" y="2516682"/>
            <a:ext cx="398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0070C0"/>
                </a:solidFill>
                <a:latin typeface="Arial" panose="020B0604020202020204" pitchFamily="34" charset="0"/>
              </a:rPr>
              <a:t>B</a:t>
            </a:r>
          </a:p>
        </p:txBody>
      </p:sp>
      <p:sp>
        <p:nvSpPr>
          <p:cNvPr id="10" name="Oval 9">
            <a:extLst>
              <a:ext uri="{FF2B5EF4-FFF2-40B4-BE49-F238E27FC236}">
                <a16:creationId xmlns:a16="http://schemas.microsoft.com/office/drawing/2014/main" id="{5FE94B0B-E443-5CE8-AEF4-144F576FE689}"/>
              </a:ext>
            </a:extLst>
          </p:cNvPr>
          <p:cNvSpPr/>
          <p:nvPr/>
        </p:nvSpPr>
        <p:spPr>
          <a:xfrm>
            <a:off x="9032528" y="320407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Oval 10">
            <a:extLst>
              <a:ext uri="{FF2B5EF4-FFF2-40B4-BE49-F238E27FC236}">
                <a16:creationId xmlns:a16="http://schemas.microsoft.com/office/drawing/2014/main" id="{2453A938-0A39-3D4E-E9FB-C0BF71CA8E14}"/>
              </a:ext>
            </a:extLst>
          </p:cNvPr>
          <p:cNvSpPr/>
          <p:nvPr/>
        </p:nvSpPr>
        <p:spPr>
          <a:xfrm>
            <a:off x="8902353" y="354379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11">
            <a:extLst>
              <a:ext uri="{FF2B5EF4-FFF2-40B4-BE49-F238E27FC236}">
                <a16:creationId xmlns:a16="http://schemas.microsoft.com/office/drawing/2014/main" id="{A58E37F9-4A5C-7475-07EA-1281F3C07D7A}"/>
              </a:ext>
            </a:extLst>
          </p:cNvPr>
          <p:cNvSpPr/>
          <p:nvPr/>
        </p:nvSpPr>
        <p:spPr>
          <a:xfrm>
            <a:off x="9202390" y="362952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3" name="Oval 12">
            <a:extLst>
              <a:ext uri="{FF2B5EF4-FFF2-40B4-BE49-F238E27FC236}">
                <a16:creationId xmlns:a16="http://schemas.microsoft.com/office/drawing/2014/main" id="{47CA8AD5-6CA0-E96C-5109-12B5F890B23B}"/>
              </a:ext>
            </a:extLst>
          </p:cNvPr>
          <p:cNvSpPr/>
          <p:nvPr/>
        </p:nvSpPr>
        <p:spPr>
          <a:xfrm>
            <a:off x="9634190" y="2921495"/>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Oval 13">
            <a:extLst>
              <a:ext uri="{FF2B5EF4-FFF2-40B4-BE49-F238E27FC236}">
                <a16:creationId xmlns:a16="http://schemas.microsoft.com/office/drawing/2014/main" id="{A67AF241-9A0A-1AC0-79FA-28135270E5E0}"/>
              </a:ext>
            </a:extLst>
          </p:cNvPr>
          <p:cNvSpPr/>
          <p:nvPr/>
        </p:nvSpPr>
        <p:spPr>
          <a:xfrm>
            <a:off x="10180290" y="222617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 name="Oval 14">
            <a:extLst>
              <a:ext uri="{FF2B5EF4-FFF2-40B4-BE49-F238E27FC236}">
                <a16:creationId xmlns:a16="http://schemas.microsoft.com/office/drawing/2014/main" id="{D84DDF6A-5CF0-790D-9A6A-3E579B7BA9EB}"/>
              </a:ext>
            </a:extLst>
          </p:cNvPr>
          <p:cNvSpPr/>
          <p:nvPr/>
        </p:nvSpPr>
        <p:spPr>
          <a:xfrm>
            <a:off x="10896253" y="224522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 name="Oval 15">
            <a:extLst>
              <a:ext uri="{FF2B5EF4-FFF2-40B4-BE49-F238E27FC236}">
                <a16:creationId xmlns:a16="http://schemas.microsoft.com/office/drawing/2014/main" id="{CC243273-3401-8520-BFDA-FAD8941AD512}"/>
              </a:ext>
            </a:extLst>
          </p:cNvPr>
          <p:cNvSpPr/>
          <p:nvPr/>
        </p:nvSpPr>
        <p:spPr>
          <a:xfrm>
            <a:off x="10591453" y="284053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 name="Oval 16">
            <a:extLst>
              <a:ext uri="{FF2B5EF4-FFF2-40B4-BE49-F238E27FC236}">
                <a16:creationId xmlns:a16="http://schemas.microsoft.com/office/drawing/2014/main" id="{0CB335DF-DF4B-E3B3-B9A5-F4DB27802270}"/>
              </a:ext>
            </a:extLst>
          </p:cNvPr>
          <p:cNvSpPr/>
          <p:nvPr/>
        </p:nvSpPr>
        <p:spPr>
          <a:xfrm>
            <a:off x="10313640" y="343743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 name="Oval 17">
            <a:extLst>
              <a:ext uri="{FF2B5EF4-FFF2-40B4-BE49-F238E27FC236}">
                <a16:creationId xmlns:a16="http://schemas.microsoft.com/office/drawing/2014/main" id="{DD3BA458-EC35-C55C-E39E-D1D4CAC81F8B}"/>
              </a:ext>
            </a:extLst>
          </p:cNvPr>
          <p:cNvSpPr/>
          <p:nvPr/>
        </p:nvSpPr>
        <p:spPr>
          <a:xfrm>
            <a:off x="10077103" y="3845420"/>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Oval 18">
            <a:extLst>
              <a:ext uri="{FF2B5EF4-FFF2-40B4-BE49-F238E27FC236}">
                <a16:creationId xmlns:a16="http://schemas.microsoft.com/office/drawing/2014/main" id="{3F6B85E4-E565-85DA-F07E-FDF4C7B71803}"/>
              </a:ext>
            </a:extLst>
          </p:cNvPr>
          <p:cNvSpPr/>
          <p:nvPr/>
        </p:nvSpPr>
        <p:spPr>
          <a:xfrm>
            <a:off x="9838978" y="324375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 name="Oval 19">
            <a:extLst>
              <a:ext uri="{FF2B5EF4-FFF2-40B4-BE49-F238E27FC236}">
                <a16:creationId xmlns:a16="http://schemas.microsoft.com/office/drawing/2014/main" id="{F1F23DBC-8B16-047C-2631-319EB55D0803}"/>
              </a:ext>
            </a:extLst>
          </p:cNvPr>
          <p:cNvSpPr/>
          <p:nvPr/>
        </p:nvSpPr>
        <p:spPr>
          <a:xfrm>
            <a:off x="9615140" y="349140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 name="Oval 20">
            <a:extLst>
              <a:ext uri="{FF2B5EF4-FFF2-40B4-BE49-F238E27FC236}">
                <a16:creationId xmlns:a16="http://schemas.microsoft.com/office/drawing/2014/main" id="{78139D39-B1E2-174C-38F1-8ABCE6988404}"/>
              </a:ext>
            </a:extLst>
          </p:cNvPr>
          <p:cNvSpPr/>
          <p:nvPr/>
        </p:nvSpPr>
        <p:spPr>
          <a:xfrm>
            <a:off x="10385078" y="372318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Oval 21">
            <a:extLst>
              <a:ext uri="{FF2B5EF4-FFF2-40B4-BE49-F238E27FC236}">
                <a16:creationId xmlns:a16="http://schemas.microsoft.com/office/drawing/2014/main" id="{0BA0FBE0-A92D-48C0-3B2A-5908916BB232}"/>
              </a:ext>
            </a:extLst>
          </p:cNvPr>
          <p:cNvSpPr/>
          <p:nvPr/>
        </p:nvSpPr>
        <p:spPr>
          <a:xfrm>
            <a:off x="10672415" y="324375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 name="Content Placeholder 2">
            <a:extLst>
              <a:ext uri="{FF2B5EF4-FFF2-40B4-BE49-F238E27FC236}">
                <a16:creationId xmlns:a16="http://schemas.microsoft.com/office/drawing/2014/main" id="{77240500-1DA2-B670-32D4-7E45855B5DC0}"/>
              </a:ext>
            </a:extLst>
          </p:cNvPr>
          <p:cNvSpPr txBox="1">
            <a:spLocks/>
          </p:cNvSpPr>
          <p:nvPr/>
        </p:nvSpPr>
        <p:spPr bwMode="auto">
          <a:xfrm>
            <a:off x="270632" y="2168201"/>
            <a:ext cx="6985174" cy="1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err="1"/>
              <a:t>Ie</a:t>
            </a:r>
            <a:r>
              <a:rPr lang="en-US" dirty="0"/>
              <a:t>:  What is the probability that a ball is in circle “A” given that it is in circle B</a:t>
            </a:r>
          </a:p>
        </p:txBody>
      </p:sp>
      <p:graphicFrame>
        <p:nvGraphicFramePr>
          <p:cNvPr id="24" name="Object 23">
            <a:extLst>
              <a:ext uri="{FF2B5EF4-FFF2-40B4-BE49-F238E27FC236}">
                <a16:creationId xmlns:a16="http://schemas.microsoft.com/office/drawing/2014/main" id="{B04A592E-4410-2538-9B36-848CE4999275}"/>
              </a:ext>
            </a:extLst>
          </p:cNvPr>
          <p:cNvGraphicFramePr>
            <a:graphicFrameLocks noChangeAspect="1"/>
          </p:cNvGraphicFramePr>
          <p:nvPr>
            <p:extLst>
              <p:ext uri="{D42A27DB-BD31-4B8C-83A1-F6EECF244321}">
                <p14:modId xmlns:p14="http://schemas.microsoft.com/office/powerpoint/2010/main" val="1295324000"/>
              </p:ext>
            </p:extLst>
          </p:nvPr>
        </p:nvGraphicFramePr>
        <p:xfrm>
          <a:off x="709166" y="3349551"/>
          <a:ext cx="1763712" cy="615950"/>
        </p:xfrm>
        <a:graphic>
          <a:graphicData uri="http://schemas.openxmlformats.org/presentationml/2006/ole">
            <mc:AlternateContent xmlns:mc="http://schemas.openxmlformats.org/markup-compatibility/2006">
              <mc:Choice xmlns:v="urn:schemas-microsoft-com:vml" Requires="v">
                <p:oleObj name="Equation" r:id="rId2" imgW="799920" imgH="279360" progId="Equation.DSMT4">
                  <p:embed/>
                </p:oleObj>
              </mc:Choice>
              <mc:Fallback>
                <p:oleObj name="Equation" r:id="rId2" imgW="799920" imgH="279360" progId="Equation.DSMT4">
                  <p:embed/>
                  <p:pic>
                    <p:nvPicPr>
                      <p:cNvPr id="24" name="Object 23">
                        <a:extLst>
                          <a:ext uri="{FF2B5EF4-FFF2-40B4-BE49-F238E27FC236}">
                            <a16:creationId xmlns:a16="http://schemas.microsoft.com/office/drawing/2014/main" id="{B04A592E-4410-2538-9B36-848CE4999275}"/>
                          </a:ext>
                        </a:extLst>
                      </p:cNvPr>
                      <p:cNvPicPr/>
                      <p:nvPr/>
                    </p:nvPicPr>
                    <p:blipFill>
                      <a:blip r:embed="rId3"/>
                      <a:stretch>
                        <a:fillRect/>
                      </a:stretch>
                    </p:blipFill>
                    <p:spPr>
                      <a:xfrm>
                        <a:off x="709166" y="3349551"/>
                        <a:ext cx="1763712" cy="6159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D4F6F45-C0D1-56D2-CD62-4E9869ECDFBC}"/>
              </a:ext>
            </a:extLst>
          </p:cNvPr>
          <p:cNvGraphicFramePr>
            <a:graphicFrameLocks noChangeAspect="1"/>
          </p:cNvGraphicFramePr>
          <p:nvPr>
            <p:extLst>
              <p:ext uri="{D42A27DB-BD31-4B8C-83A1-F6EECF244321}">
                <p14:modId xmlns:p14="http://schemas.microsoft.com/office/powerpoint/2010/main" val="1936843659"/>
              </p:ext>
            </p:extLst>
          </p:nvPr>
        </p:nvGraphicFramePr>
        <p:xfrm>
          <a:off x="2527324" y="3184450"/>
          <a:ext cx="1958975" cy="1036638"/>
        </p:xfrm>
        <a:graphic>
          <a:graphicData uri="http://schemas.openxmlformats.org/presentationml/2006/ole">
            <mc:AlternateContent xmlns:mc="http://schemas.openxmlformats.org/markup-compatibility/2006">
              <mc:Choice xmlns:v="urn:schemas-microsoft-com:vml" Requires="v">
                <p:oleObj name="Equation" r:id="rId4" imgW="888840" imgH="469800" progId="Equation.DSMT4">
                  <p:embed/>
                </p:oleObj>
              </mc:Choice>
              <mc:Fallback>
                <p:oleObj name="Equation" r:id="rId4" imgW="888840" imgH="469800" progId="Equation.DSMT4">
                  <p:embed/>
                  <p:pic>
                    <p:nvPicPr>
                      <p:cNvPr id="25" name="Object 24">
                        <a:extLst>
                          <a:ext uri="{FF2B5EF4-FFF2-40B4-BE49-F238E27FC236}">
                            <a16:creationId xmlns:a16="http://schemas.microsoft.com/office/drawing/2014/main" id="{6D4F6F45-C0D1-56D2-CD62-4E9869ECDFBC}"/>
                          </a:ext>
                        </a:extLst>
                      </p:cNvPr>
                      <p:cNvPicPr/>
                      <p:nvPr/>
                    </p:nvPicPr>
                    <p:blipFill>
                      <a:blip r:embed="rId5"/>
                      <a:stretch>
                        <a:fillRect/>
                      </a:stretch>
                    </p:blipFill>
                    <p:spPr>
                      <a:xfrm>
                        <a:off x="2527324" y="3184450"/>
                        <a:ext cx="1958975" cy="1036638"/>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8CD09766-8ED3-864B-2E84-81FF10550FC6}"/>
              </a:ext>
            </a:extLst>
          </p:cNvPr>
          <p:cNvGraphicFramePr>
            <a:graphicFrameLocks noChangeAspect="1"/>
          </p:cNvGraphicFramePr>
          <p:nvPr>
            <p:extLst>
              <p:ext uri="{D42A27DB-BD31-4B8C-83A1-F6EECF244321}">
                <p14:modId xmlns:p14="http://schemas.microsoft.com/office/powerpoint/2010/main" val="380088496"/>
              </p:ext>
            </p:extLst>
          </p:nvPr>
        </p:nvGraphicFramePr>
        <p:xfrm>
          <a:off x="4535450" y="3261517"/>
          <a:ext cx="866775" cy="868363"/>
        </p:xfrm>
        <a:graphic>
          <a:graphicData uri="http://schemas.openxmlformats.org/presentationml/2006/ole">
            <mc:AlternateContent xmlns:mc="http://schemas.openxmlformats.org/markup-compatibility/2006">
              <mc:Choice xmlns:v="urn:schemas-microsoft-com:vml" Requires="v">
                <p:oleObj name="Equation" r:id="rId6" imgW="393480" imgH="393480" progId="Equation.DSMT4">
                  <p:embed/>
                </p:oleObj>
              </mc:Choice>
              <mc:Fallback>
                <p:oleObj name="Equation" r:id="rId6" imgW="393480" imgH="393480" progId="Equation.DSMT4">
                  <p:embed/>
                  <p:pic>
                    <p:nvPicPr>
                      <p:cNvPr id="26" name="Object 25">
                        <a:extLst>
                          <a:ext uri="{FF2B5EF4-FFF2-40B4-BE49-F238E27FC236}">
                            <a16:creationId xmlns:a16="http://schemas.microsoft.com/office/drawing/2014/main" id="{8CD09766-8ED3-864B-2E84-81FF10550FC6}"/>
                          </a:ext>
                        </a:extLst>
                      </p:cNvPr>
                      <p:cNvPicPr/>
                      <p:nvPr/>
                    </p:nvPicPr>
                    <p:blipFill>
                      <a:blip r:embed="rId7"/>
                      <a:stretch>
                        <a:fillRect/>
                      </a:stretch>
                    </p:blipFill>
                    <p:spPr>
                      <a:xfrm>
                        <a:off x="4535450" y="3261517"/>
                        <a:ext cx="866775" cy="86836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0E3AC4F6-DA66-8015-FF3D-1D167AE5F00E}"/>
              </a:ext>
            </a:extLst>
          </p:cNvPr>
          <p:cNvGraphicFramePr>
            <a:graphicFrameLocks noChangeAspect="1"/>
          </p:cNvGraphicFramePr>
          <p:nvPr>
            <p:extLst>
              <p:ext uri="{D42A27DB-BD31-4B8C-83A1-F6EECF244321}">
                <p14:modId xmlns:p14="http://schemas.microsoft.com/office/powerpoint/2010/main" val="1507323786"/>
              </p:ext>
            </p:extLst>
          </p:nvPr>
        </p:nvGraphicFramePr>
        <p:xfrm>
          <a:off x="4979491" y="3717032"/>
          <a:ext cx="252413" cy="392113"/>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27" name="Object 26">
                        <a:extLst>
                          <a:ext uri="{FF2B5EF4-FFF2-40B4-BE49-F238E27FC236}">
                            <a16:creationId xmlns:a16="http://schemas.microsoft.com/office/drawing/2014/main" id="{0E3AC4F6-DA66-8015-FF3D-1D167AE5F00E}"/>
                          </a:ext>
                        </a:extLst>
                      </p:cNvPr>
                      <p:cNvPicPr/>
                      <p:nvPr/>
                    </p:nvPicPr>
                    <p:blipFill>
                      <a:blip r:embed="rId9"/>
                      <a:stretch>
                        <a:fillRect/>
                      </a:stretch>
                    </p:blipFill>
                    <p:spPr>
                      <a:xfrm>
                        <a:off x="4979491" y="3717032"/>
                        <a:ext cx="252413" cy="392113"/>
                      </a:xfrm>
                      <a:prstGeom prst="rect">
                        <a:avLst/>
                      </a:prstGeom>
                    </p:spPr>
                  </p:pic>
                </p:oleObj>
              </mc:Fallback>
            </mc:AlternateContent>
          </a:graphicData>
        </a:graphic>
      </p:graphicFrame>
      <p:sp>
        <p:nvSpPr>
          <p:cNvPr id="28" name="Content Placeholder 2">
            <a:extLst>
              <a:ext uri="{FF2B5EF4-FFF2-40B4-BE49-F238E27FC236}">
                <a16:creationId xmlns:a16="http://schemas.microsoft.com/office/drawing/2014/main" id="{4695D767-B3A2-B6A8-35D8-B09394D07201}"/>
              </a:ext>
            </a:extLst>
          </p:cNvPr>
          <p:cNvSpPr txBox="1">
            <a:spLocks/>
          </p:cNvSpPr>
          <p:nvPr/>
        </p:nvSpPr>
        <p:spPr bwMode="auto">
          <a:xfrm>
            <a:off x="263352" y="4540722"/>
            <a:ext cx="6985174" cy="1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44" indent="-273044"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47" indent="-273044"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377" indent="-182558"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21" indent="-182558"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51" indent="-182558"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17" indent="-182875"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30" indent="-182875"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943" indent="-182875"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256" indent="-182875"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err="1"/>
              <a:t>Ie</a:t>
            </a:r>
            <a:r>
              <a:rPr lang="en-US" dirty="0"/>
              <a:t>:  What is the probability that a ball is in circle “B” given that it is NOT in circle A</a:t>
            </a:r>
          </a:p>
        </p:txBody>
      </p:sp>
      <p:sp>
        <p:nvSpPr>
          <p:cNvPr id="29" name="Rectangle 28">
            <a:extLst>
              <a:ext uri="{FF2B5EF4-FFF2-40B4-BE49-F238E27FC236}">
                <a16:creationId xmlns:a16="http://schemas.microsoft.com/office/drawing/2014/main" id="{B3A13127-F6F6-054D-6A97-14C65C20828C}"/>
              </a:ext>
            </a:extLst>
          </p:cNvPr>
          <p:cNvSpPr/>
          <p:nvPr/>
        </p:nvSpPr>
        <p:spPr>
          <a:xfrm>
            <a:off x="8256240" y="4603005"/>
            <a:ext cx="3092450" cy="2138363"/>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Oval 29">
            <a:extLst>
              <a:ext uri="{FF2B5EF4-FFF2-40B4-BE49-F238E27FC236}">
                <a16:creationId xmlns:a16="http://schemas.microsoft.com/office/drawing/2014/main" id="{9B4EEC4C-1C5A-B6BA-9831-B2C802EF5525}"/>
              </a:ext>
            </a:extLst>
          </p:cNvPr>
          <p:cNvSpPr/>
          <p:nvPr/>
        </p:nvSpPr>
        <p:spPr>
          <a:xfrm>
            <a:off x="8565804" y="4966543"/>
            <a:ext cx="1620837" cy="162083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Oval 30">
            <a:extLst>
              <a:ext uri="{FF2B5EF4-FFF2-40B4-BE49-F238E27FC236}">
                <a16:creationId xmlns:a16="http://schemas.microsoft.com/office/drawing/2014/main" id="{AE1F4A2C-9892-242E-B2B0-96E03774C81C}"/>
              </a:ext>
            </a:extLst>
          </p:cNvPr>
          <p:cNvSpPr/>
          <p:nvPr/>
        </p:nvSpPr>
        <p:spPr>
          <a:xfrm>
            <a:off x="9443690" y="4998292"/>
            <a:ext cx="1620838" cy="1619250"/>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 name="TextBox 24">
            <a:extLst>
              <a:ext uri="{FF2B5EF4-FFF2-40B4-BE49-F238E27FC236}">
                <a16:creationId xmlns:a16="http://schemas.microsoft.com/office/drawing/2014/main" id="{7E2B5E33-02C6-433F-CBDF-835E3A54E5A3}"/>
              </a:ext>
            </a:extLst>
          </p:cNvPr>
          <p:cNvSpPr txBox="1">
            <a:spLocks noChangeArrowheads="1"/>
          </p:cNvSpPr>
          <p:nvPr/>
        </p:nvSpPr>
        <p:spPr bwMode="auto">
          <a:xfrm>
            <a:off x="9130954" y="4933204"/>
            <a:ext cx="396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FF0000"/>
                </a:solidFill>
                <a:latin typeface="Arial" panose="020B0604020202020204" pitchFamily="34" charset="0"/>
              </a:rPr>
              <a:t>A</a:t>
            </a:r>
          </a:p>
        </p:txBody>
      </p:sp>
      <p:sp>
        <p:nvSpPr>
          <p:cNvPr id="33" name="Oval 32">
            <a:extLst>
              <a:ext uri="{FF2B5EF4-FFF2-40B4-BE49-F238E27FC236}">
                <a16:creationId xmlns:a16="http://schemas.microsoft.com/office/drawing/2014/main" id="{7DB6A4F4-4B6A-457A-7EB1-53193F308DF2}"/>
              </a:ext>
            </a:extLst>
          </p:cNvPr>
          <p:cNvSpPr/>
          <p:nvPr/>
        </p:nvSpPr>
        <p:spPr>
          <a:xfrm>
            <a:off x="8880128" y="532531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 name="TextBox 24">
            <a:extLst>
              <a:ext uri="{FF2B5EF4-FFF2-40B4-BE49-F238E27FC236}">
                <a16:creationId xmlns:a16="http://schemas.microsoft.com/office/drawing/2014/main" id="{2EF28138-D947-C0C4-1755-D0189430460F}"/>
              </a:ext>
            </a:extLst>
          </p:cNvPr>
          <p:cNvSpPr txBox="1">
            <a:spLocks noChangeArrowheads="1"/>
          </p:cNvSpPr>
          <p:nvPr/>
        </p:nvSpPr>
        <p:spPr bwMode="auto">
          <a:xfrm>
            <a:off x="10131078" y="4964954"/>
            <a:ext cx="39846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a:solidFill>
                  <a:srgbClr val="0070C0"/>
                </a:solidFill>
                <a:latin typeface="Arial" panose="020B0604020202020204" pitchFamily="34" charset="0"/>
              </a:rPr>
              <a:t>B</a:t>
            </a:r>
          </a:p>
        </p:txBody>
      </p:sp>
      <p:sp>
        <p:nvSpPr>
          <p:cNvPr id="35" name="Oval 34">
            <a:extLst>
              <a:ext uri="{FF2B5EF4-FFF2-40B4-BE49-F238E27FC236}">
                <a16:creationId xmlns:a16="http://schemas.microsoft.com/office/drawing/2014/main" id="{396142CF-F630-69C4-1065-496CFFCC68F2}"/>
              </a:ext>
            </a:extLst>
          </p:cNvPr>
          <p:cNvSpPr/>
          <p:nvPr/>
        </p:nvSpPr>
        <p:spPr>
          <a:xfrm>
            <a:off x="9032528" y="565234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 name="Oval 35">
            <a:extLst>
              <a:ext uri="{FF2B5EF4-FFF2-40B4-BE49-F238E27FC236}">
                <a16:creationId xmlns:a16="http://schemas.microsoft.com/office/drawing/2014/main" id="{05EB65F1-A4AF-F4E5-8271-EFF0791A80CE}"/>
              </a:ext>
            </a:extLst>
          </p:cNvPr>
          <p:cNvSpPr/>
          <p:nvPr/>
        </p:nvSpPr>
        <p:spPr>
          <a:xfrm>
            <a:off x="8902353" y="599206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7" name="Oval 36">
            <a:extLst>
              <a:ext uri="{FF2B5EF4-FFF2-40B4-BE49-F238E27FC236}">
                <a16:creationId xmlns:a16="http://schemas.microsoft.com/office/drawing/2014/main" id="{6A82554D-1AF9-951C-CF27-ACC389EDABBC}"/>
              </a:ext>
            </a:extLst>
          </p:cNvPr>
          <p:cNvSpPr/>
          <p:nvPr/>
        </p:nvSpPr>
        <p:spPr>
          <a:xfrm>
            <a:off x="9202390" y="607779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8" name="Oval 37">
            <a:extLst>
              <a:ext uri="{FF2B5EF4-FFF2-40B4-BE49-F238E27FC236}">
                <a16:creationId xmlns:a16="http://schemas.microsoft.com/office/drawing/2014/main" id="{2041242A-CB62-8CAB-3FC0-104A00A7CB64}"/>
              </a:ext>
            </a:extLst>
          </p:cNvPr>
          <p:cNvSpPr/>
          <p:nvPr/>
        </p:nvSpPr>
        <p:spPr>
          <a:xfrm>
            <a:off x="9634190" y="5369767"/>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9" name="Oval 38">
            <a:extLst>
              <a:ext uri="{FF2B5EF4-FFF2-40B4-BE49-F238E27FC236}">
                <a16:creationId xmlns:a16="http://schemas.microsoft.com/office/drawing/2014/main" id="{574406C9-0BE3-A811-CB3E-0602D4CF11F3}"/>
              </a:ext>
            </a:extLst>
          </p:cNvPr>
          <p:cNvSpPr/>
          <p:nvPr/>
        </p:nvSpPr>
        <p:spPr>
          <a:xfrm>
            <a:off x="10180290" y="467444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0" name="Oval 39">
            <a:extLst>
              <a:ext uri="{FF2B5EF4-FFF2-40B4-BE49-F238E27FC236}">
                <a16:creationId xmlns:a16="http://schemas.microsoft.com/office/drawing/2014/main" id="{E851269C-D4E6-5177-9650-AFFBDC841402}"/>
              </a:ext>
            </a:extLst>
          </p:cNvPr>
          <p:cNvSpPr/>
          <p:nvPr/>
        </p:nvSpPr>
        <p:spPr>
          <a:xfrm>
            <a:off x="10896253" y="469349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 name="Oval 40">
            <a:extLst>
              <a:ext uri="{FF2B5EF4-FFF2-40B4-BE49-F238E27FC236}">
                <a16:creationId xmlns:a16="http://schemas.microsoft.com/office/drawing/2014/main" id="{41BB81DD-F832-CCE2-2105-B8CE9A2DD847}"/>
              </a:ext>
            </a:extLst>
          </p:cNvPr>
          <p:cNvSpPr/>
          <p:nvPr/>
        </p:nvSpPr>
        <p:spPr>
          <a:xfrm>
            <a:off x="10591453" y="5288804"/>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2" name="Oval 41">
            <a:extLst>
              <a:ext uri="{FF2B5EF4-FFF2-40B4-BE49-F238E27FC236}">
                <a16:creationId xmlns:a16="http://schemas.microsoft.com/office/drawing/2014/main" id="{C40CE37E-1C2E-4C97-E094-D5EAFBEA70AF}"/>
              </a:ext>
            </a:extLst>
          </p:cNvPr>
          <p:cNvSpPr/>
          <p:nvPr/>
        </p:nvSpPr>
        <p:spPr>
          <a:xfrm>
            <a:off x="10313640" y="5885704"/>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 name="Oval 42">
            <a:extLst>
              <a:ext uri="{FF2B5EF4-FFF2-40B4-BE49-F238E27FC236}">
                <a16:creationId xmlns:a16="http://schemas.microsoft.com/office/drawing/2014/main" id="{E60ED953-6815-44D0-4B55-488ADDCC159D}"/>
              </a:ext>
            </a:extLst>
          </p:cNvPr>
          <p:cNvSpPr/>
          <p:nvPr/>
        </p:nvSpPr>
        <p:spPr>
          <a:xfrm>
            <a:off x="10077103" y="6293692"/>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 name="Oval 43">
            <a:extLst>
              <a:ext uri="{FF2B5EF4-FFF2-40B4-BE49-F238E27FC236}">
                <a16:creationId xmlns:a16="http://schemas.microsoft.com/office/drawing/2014/main" id="{3AE4DA1B-C328-CD6F-E55D-3D66EEA14FAF}"/>
              </a:ext>
            </a:extLst>
          </p:cNvPr>
          <p:cNvSpPr/>
          <p:nvPr/>
        </p:nvSpPr>
        <p:spPr>
          <a:xfrm>
            <a:off x="9838978" y="5692029"/>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 name="Oval 44">
            <a:extLst>
              <a:ext uri="{FF2B5EF4-FFF2-40B4-BE49-F238E27FC236}">
                <a16:creationId xmlns:a16="http://schemas.microsoft.com/office/drawing/2014/main" id="{9D6C2D05-ED64-7490-7911-92EEA9997705}"/>
              </a:ext>
            </a:extLst>
          </p:cNvPr>
          <p:cNvSpPr/>
          <p:nvPr/>
        </p:nvSpPr>
        <p:spPr>
          <a:xfrm>
            <a:off x="9615140" y="5939679"/>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 name="Oval 45">
            <a:extLst>
              <a:ext uri="{FF2B5EF4-FFF2-40B4-BE49-F238E27FC236}">
                <a16:creationId xmlns:a16="http://schemas.microsoft.com/office/drawing/2014/main" id="{73689B48-0772-EA5A-DD6F-F2AE32486A54}"/>
              </a:ext>
            </a:extLst>
          </p:cNvPr>
          <p:cNvSpPr/>
          <p:nvPr/>
        </p:nvSpPr>
        <p:spPr>
          <a:xfrm>
            <a:off x="10385078" y="6171454"/>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 name="Oval 46">
            <a:extLst>
              <a:ext uri="{FF2B5EF4-FFF2-40B4-BE49-F238E27FC236}">
                <a16:creationId xmlns:a16="http://schemas.microsoft.com/office/drawing/2014/main" id="{9790F24C-B82D-B818-BF4E-37C1C2BD9F96}"/>
              </a:ext>
            </a:extLst>
          </p:cNvPr>
          <p:cNvSpPr/>
          <p:nvPr/>
        </p:nvSpPr>
        <p:spPr>
          <a:xfrm>
            <a:off x="10672415" y="5692029"/>
            <a:ext cx="215900" cy="2159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48" name="Object 47">
            <a:extLst>
              <a:ext uri="{FF2B5EF4-FFF2-40B4-BE49-F238E27FC236}">
                <a16:creationId xmlns:a16="http://schemas.microsoft.com/office/drawing/2014/main" id="{D5D74BC9-CE85-438C-7C1E-EF48AD30EDD1}"/>
              </a:ext>
            </a:extLst>
          </p:cNvPr>
          <p:cNvGraphicFramePr>
            <a:graphicFrameLocks noChangeAspect="1"/>
          </p:cNvGraphicFramePr>
          <p:nvPr>
            <p:extLst>
              <p:ext uri="{D42A27DB-BD31-4B8C-83A1-F6EECF244321}">
                <p14:modId xmlns:p14="http://schemas.microsoft.com/office/powerpoint/2010/main" val="3034517845"/>
              </p:ext>
            </p:extLst>
          </p:nvPr>
        </p:nvGraphicFramePr>
        <p:xfrm>
          <a:off x="813395" y="5733256"/>
          <a:ext cx="1790700" cy="727075"/>
        </p:xfrm>
        <a:graphic>
          <a:graphicData uri="http://schemas.openxmlformats.org/presentationml/2006/ole">
            <mc:AlternateContent xmlns:mc="http://schemas.openxmlformats.org/markup-compatibility/2006">
              <mc:Choice xmlns:v="urn:schemas-microsoft-com:vml" Requires="v">
                <p:oleObj name="Equation" r:id="rId10" imgW="812520" imgH="330120" progId="Equation.DSMT4">
                  <p:embed/>
                </p:oleObj>
              </mc:Choice>
              <mc:Fallback>
                <p:oleObj name="Equation" r:id="rId10" imgW="812520" imgH="330120" progId="Equation.DSMT4">
                  <p:embed/>
                  <p:pic>
                    <p:nvPicPr>
                      <p:cNvPr id="48" name="Object 47">
                        <a:extLst>
                          <a:ext uri="{FF2B5EF4-FFF2-40B4-BE49-F238E27FC236}">
                            <a16:creationId xmlns:a16="http://schemas.microsoft.com/office/drawing/2014/main" id="{D5D74BC9-CE85-438C-7C1E-EF48AD30EDD1}"/>
                          </a:ext>
                        </a:extLst>
                      </p:cNvPr>
                      <p:cNvPicPr/>
                      <p:nvPr/>
                    </p:nvPicPr>
                    <p:blipFill>
                      <a:blip r:embed="rId11"/>
                      <a:stretch>
                        <a:fillRect/>
                      </a:stretch>
                    </p:blipFill>
                    <p:spPr>
                      <a:xfrm>
                        <a:off x="813395" y="5733256"/>
                        <a:ext cx="1790700" cy="727075"/>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8C850A52-7879-8BA8-FCDF-9530204781A5}"/>
              </a:ext>
            </a:extLst>
          </p:cNvPr>
          <p:cNvGraphicFramePr>
            <a:graphicFrameLocks noChangeAspect="1"/>
          </p:cNvGraphicFramePr>
          <p:nvPr>
            <p:extLst>
              <p:ext uri="{D42A27DB-BD31-4B8C-83A1-F6EECF244321}">
                <p14:modId xmlns:p14="http://schemas.microsoft.com/office/powerpoint/2010/main" val="3687760318"/>
              </p:ext>
            </p:extLst>
          </p:nvPr>
        </p:nvGraphicFramePr>
        <p:xfrm>
          <a:off x="2639616" y="5453906"/>
          <a:ext cx="1874838" cy="1287462"/>
        </p:xfrm>
        <a:graphic>
          <a:graphicData uri="http://schemas.openxmlformats.org/presentationml/2006/ole">
            <mc:AlternateContent xmlns:mc="http://schemas.openxmlformats.org/markup-compatibility/2006">
              <mc:Choice xmlns:v="urn:schemas-microsoft-com:vml" Requires="v">
                <p:oleObj name="Equation" r:id="rId12" imgW="850680" imgH="583920" progId="Equation.DSMT4">
                  <p:embed/>
                </p:oleObj>
              </mc:Choice>
              <mc:Fallback>
                <p:oleObj name="Equation" r:id="rId12" imgW="850680" imgH="583920" progId="Equation.DSMT4">
                  <p:embed/>
                  <p:pic>
                    <p:nvPicPr>
                      <p:cNvPr id="49" name="Object 48">
                        <a:extLst>
                          <a:ext uri="{FF2B5EF4-FFF2-40B4-BE49-F238E27FC236}">
                            <a16:creationId xmlns:a16="http://schemas.microsoft.com/office/drawing/2014/main" id="{8C850A52-7879-8BA8-FCDF-9530204781A5}"/>
                          </a:ext>
                        </a:extLst>
                      </p:cNvPr>
                      <p:cNvPicPr/>
                      <p:nvPr/>
                    </p:nvPicPr>
                    <p:blipFill>
                      <a:blip r:embed="rId13"/>
                      <a:stretch>
                        <a:fillRect/>
                      </a:stretch>
                    </p:blipFill>
                    <p:spPr>
                      <a:xfrm>
                        <a:off x="2639616" y="5453906"/>
                        <a:ext cx="1874838" cy="1287462"/>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4EAB532E-B8D4-D8C3-E224-F0C96A4F6971}"/>
              </a:ext>
            </a:extLst>
          </p:cNvPr>
          <p:cNvGraphicFramePr>
            <a:graphicFrameLocks noChangeAspect="1"/>
          </p:cNvGraphicFramePr>
          <p:nvPr>
            <p:extLst>
              <p:ext uri="{D42A27DB-BD31-4B8C-83A1-F6EECF244321}">
                <p14:modId xmlns:p14="http://schemas.microsoft.com/office/powerpoint/2010/main" val="941595363"/>
              </p:ext>
            </p:extLst>
          </p:nvPr>
        </p:nvGraphicFramePr>
        <p:xfrm>
          <a:off x="4514454" y="5692029"/>
          <a:ext cx="866775" cy="868363"/>
        </p:xfrm>
        <a:graphic>
          <a:graphicData uri="http://schemas.openxmlformats.org/presentationml/2006/ole">
            <mc:AlternateContent xmlns:mc="http://schemas.openxmlformats.org/markup-compatibility/2006">
              <mc:Choice xmlns:v="urn:schemas-microsoft-com:vml" Requires="v">
                <p:oleObj name="Equation" r:id="rId14" imgW="393480" imgH="393480" progId="Equation.DSMT4">
                  <p:embed/>
                </p:oleObj>
              </mc:Choice>
              <mc:Fallback>
                <p:oleObj name="Equation" r:id="rId14" imgW="393480" imgH="393480" progId="Equation.DSMT4">
                  <p:embed/>
                  <p:pic>
                    <p:nvPicPr>
                      <p:cNvPr id="50" name="Object 49">
                        <a:extLst>
                          <a:ext uri="{FF2B5EF4-FFF2-40B4-BE49-F238E27FC236}">
                            <a16:creationId xmlns:a16="http://schemas.microsoft.com/office/drawing/2014/main" id="{4EAB532E-B8D4-D8C3-E224-F0C96A4F6971}"/>
                          </a:ext>
                        </a:extLst>
                      </p:cNvPr>
                      <p:cNvPicPr/>
                      <p:nvPr/>
                    </p:nvPicPr>
                    <p:blipFill>
                      <a:blip r:embed="rId15"/>
                      <a:stretch>
                        <a:fillRect/>
                      </a:stretch>
                    </p:blipFill>
                    <p:spPr>
                      <a:xfrm>
                        <a:off x="4514454" y="5692029"/>
                        <a:ext cx="866775" cy="868363"/>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984EEA4A-5DC1-8987-E393-3CD8D5546FE1}"/>
              </a:ext>
            </a:extLst>
          </p:cNvPr>
          <p:cNvGraphicFramePr>
            <a:graphicFrameLocks noChangeAspect="1"/>
          </p:cNvGraphicFramePr>
          <p:nvPr>
            <p:extLst>
              <p:ext uri="{D42A27DB-BD31-4B8C-83A1-F6EECF244321}">
                <p14:modId xmlns:p14="http://schemas.microsoft.com/office/powerpoint/2010/main" val="184860698"/>
              </p:ext>
            </p:extLst>
          </p:nvPr>
        </p:nvGraphicFramePr>
        <p:xfrm>
          <a:off x="4952504" y="6205240"/>
          <a:ext cx="279400" cy="392112"/>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51" name="Object 50">
                        <a:extLst>
                          <a:ext uri="{FF2B5EF4-FFF2-40B4-BE49-F238E27FC236}">
                            <a16:creationId xmlns:a16="http://schemas.microsoft.com/office/drawing/2014/main" id="{984EEA4A-5DC1-8987-E393-3CD8D5546FE1}"/>
                          </a:ext>
                        </a:extLst>
                      </p:cNvPr>
                      <p:cNvPicPr/>
                      <p:nvPr/>
                    </p:nvPicPr>
                    <p:blipFill>
                      <a:blip r:embed="rId17"/>
                      <a:stretch>
                        <a:fillRect/>
                      </a:stretch>
                    </p:blipFill>
                    <p:spPr>
                      <a:xfrm>
                        <a:off x="4952504" y="6205240"/>
                        <a:ext cx="279400" cy="392112"/>
                      </a:xfrm>
                      <a:prstGeom prst="rect">
                        <a:avLst/>
                      </a:prstGeom>
                    </p:spPr>
                  </p:pic>
                </p:oleObj>
              </mc:Fallback>
            </mc:AlternateContent>
          </a:graphicData>
        </a:graphic>
      </p:graphicFrame>
    </p:spTree>
    <p:extLst>
      <p:ext uri="{BB962C8B-B14F-4D97-AF65-F5344CB8AC3E}">
        <p14:creationId xmlns:p14="http://schemas.microsoft.com/office/powerpoint/2010/main" val="35830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emph" presetSubtype="0" repeatCount="5000" fill="hold" grpId="0" nodeType="clickEffect">
                                  <p:stCondLst>
                                    <p:cond delay="0"/>
                                  </p:stCondLst>
                                  <p:childTnLst>
                                    <p:anim calcmode="discrete" valueType="str">
                                      <p:cBhvr>
                                        <p:cTn id="41" dur="500" fill="hold"/>
                                        <p:tgtEl>
                                          <p:spTgt spid="13"/>
                                        </p:tgtEl>
                                        <p:attrNameLst>
                                          <p:attrName>style.visibility</p:attrName>
                                        </p:attrNameLst>
                                      </p:cBhvr>
                                      <p:tavLst>
                                        <p:tav tm="0">
                                          <p:val>
                                            <p:strVal val="hidden"/>
                                          </p:val>
                                        </p:tav>
                                        <p:tav tm="50000">
                                          <p:val>
                                            <p:strVal val="visible"/>
                                          </p:val>
                                        </p:tav>
                                      </p:tavLst>
                                    </p:anim>
                                  </p:childTnLst>
                                </p:cTn>
                              </p:par>
                              <p:par>
                                <p:cTn id="42" presetID="35" presetClass="emph" presetSubtype="0" repeatCount="5000" fill="hold" grpId="0" nodeType="withEffect">
                                  <p:stCondLst>
                                    <p:cond delay="0"/>
                                  </p:stCondLst>
                                  <p:childTnLst>
                                    <p:anim calcmode="discrete" valueType="str">
                                      <p:cBhvr>
                                        <p:cTn id="43" dur="500" fill="hold"/>
                                        <p:tgtEl>
                                          <p:spTgt spid="19"/>
                                        </p:tgtEl>
                                        <p:attrNameLst>
                                          <p:attrName>style.visibility</p:attrName>
                                        </p:attrNameLst>
                                      </p:cBhvr>
                                      <p:tavLst>
                                        <p:tav tm="0">
                                          <p:val>
                                            <p:strVal val="hidden"/>
                                          </p:val>
                                        </p:tav>
                                        <p:tav tm="50000">
                                          <p:val>
                                            <p:strVal val="visible"/>
                                          </p:val>
                                        </p:tav>
                                      </p:tavLst>
                                    </p:anim>
                                  </p:childTnLst>
                                </p:cTn>
                              </p:par>
                              <p:par>
                                <p:cTn id="44" presetID="35" presetClass="emph" presetSubtype="0" repeatCount="5000" fill="hold" grpId="0" nodeType="withEffect">
                                  <p:stCondLst>
                                    <p:cond delay="0"/>
                                  </p:stCondLst>
                                  <p:childTnLst>
                                    <p:anim calcmode="discrete" valueType="str">
                                      <p:cBhvr>
                                        <p:cTn id="45"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35"/>
                                        </p:tgtEl>
                                      </p:cBhvr>
                                    </p:animEffect>
                                    <p:set>
                                      <p:cBhvr>
                                        <p:cTn id="78" dur="1" fill="hold">
                                          <p:stCondLst>
                                            <p:cond delay="499"/>
                                          </p:stCondLst>
                                        </p:cTn>
                                        <p:tgtEl>
                                          <p:spTgt spid="3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36"/>
                                        </p:tgtEl>
                                      </p:cBhvr>
                                    </p:animEffect>
                                    <p:set>
                                      <p:cBhvr>
                                        <p:cTn id="81" dur="1" fill="hold">
                                          <p:stCondLst>
                                            <p:cond delay="499"/>
                                          </p:stCondLst>
                                        </p:cTn>
                                        <p:tgtEl>
                                          <p:spTgt spid="3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45"/>
                                        </p:tgtEl>
                                      </p:cBhvr>
                                    </p:animEffect>
                                    <p:set>
                                      <p:cBhvr>
                                        <p:cTn id="93" dur="1" fill="hold">
                                          <p:stCondLst>
                                            <p:cond delay="499"/>
                                          </p:stCondLst>
                                        </p:cTn>
                                        <p:tgtEl>
                                          <p:spTgt spid="4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5" presetClass="emph" presetSubtype="0" repeatCount="5000" fill="hold" grpId="0" nodeType="clickEffect">
                                  <p:stCondLst>
                                    <p:cond delay="0"/>
                                  </p:stCondLst>
                                  <p:childTnLst>
                                    <p:anim calcmode="discrete" valueType="str">
                                      <p:cBhvr>
                                        <p:cTn id="97" dur="500" fill="hold"/>
                                        <p:tgtEl>
                                          <p:spTgt spid="41"/>
                                        </p:tgtEl>
                                        <p:attrNameLst>
                                          <p:attrName>style.visibility</p:attrName>
                                        </p:attrNameLst>
                                      </p:cBhvr>
                                      <p:tavLst>
                                        <p:tav tm="0">
                                          <p:val>
                                            <p:strVal val="hidden"/>
                                          </p:val>
                                        </p:tav>
                                        <p:tav tm="50000">
                                          <p:val>
                                            <p:strVal val="visible"/>
                                          </p:val>
                                        </p:tav>
                                      </p:tavLst>
                                    </p:anim>
                                  </p:childTnLst>
                                </p:cTn>
                              </p:par>
                              <p:par>
                                <p:cTn id="98" presetID="35" presetClass="emph" presetSubtype="0" repeatCount="5000" fill="hold" grpId="0" nodeType="withEffect">
                                  <p:stCondLst>
                                    <p:cond delay="0"/>
                                  </p:stCondLst>
                                  <p:childTnLst>
                                    <p:anim calcmode="discrete" valueType="str">
                                      <p:cBhvr>
                                        <p:cTn id="99" dur="500" fill="hold"/>
                                        <p:tgtEl>
                                          <p:spTgt spid="42"/>
                                        </p:tgtEl>
                                        <p:attrNameLst>
                                          <p:attrName>style.visibility</p:attrName>
                                        </p:attrNameLst>
                                      </p:cBhvr>
                                      <p:tavLst>
                                        <p:tav tm="0">
                                          <p:val>
                                            <p:strVal val="hidden"/>
                                          </p:val>
                                        </p:tav>
                                        <p:tav tm="50000">
                                          <p:val>
                                            <p:strVal val="visible"/>
                                          </p:val>
                                        </p:tav>
                                      </p:tavLst>
                                    </p:anim>
                                  </p:childTnLst>
                                </p:cTn>
                              </p:par>
                              <p:par>
                                <p:cTn id="100" presetID="35" presetClass="emph" presetSubtype="0" repeatCount="5000" fill="hold" grpId="0" nodeType="withEffect">
                                  <p:stCondLst>
                                    <p:cond delay="0"/>
                                  </p:stCondLst>
                                  <p:childTnLst>
                                    <p:anim calcmode="discrete" valueType="str">
                                      <p:cBhvr>
                                        <p:cTn id="101" dur="500" fill="hold"/>
                                        <p:tgtEl>
                                          <p:spTgt spid="43"/>
                                        </p:tgtEl>
                                        <p:attrNameLst>
                                          <p:attrName>style.visibility</p:attrName>
                                        </p:attrNameLst>
                                      </p:cBhvr>
                                      <p:tavLst>
                                        <p:tav tm="0">
                                          <p:val>
                                            <p:strVal val="hidden"/>
                                          </p:val>
                                        </p:tav>
                                        <p:tav tm="50000">
                                          <p:val>
                                            <p:strVal val="visible"/>
                                          </p:val>
                                        </p:tav>
                                      </p:tavLst>
                                    </p:anim>
                                  </p:childTnLst>
                                </p:cTn>
                              </p:par>
                              <p:par>
                                <p:cTn id="102" presetID="35" presetClass="emph" presetSubtype="0" repeatCount="5000" fill="hold" grpId="0" nodeType="withEffect">
                                  <p:stCondLst>
                                    <p:cond delay="0"/>
                                  </p:stCondLst>
                                  <p:childTnLst>
                                    <p:anim calcmode="discrete" valueType="str">
                                      <p:cBhvr>
                                        <p:cTn id="103" dur="500" fill="hold"/>
                                        <p:tgtEl>
                                          <p:spTgt spid="46"/>
                                        </p:tgtEl>
                                        <p:attrNameLst>
                                          <p:attrName>style.visibility</p:attrName>
                                        </p:attrNameLst>
                                      </p:cBhvr>
                                      <p:tavLst>
                                        <p:tav tm="0">
                                          <p:val>
                                            <p:strVal val="hidden"/>
                                          </p:val>
                                        </p:tav>
                                        <p:tav tm="50000">
                                          <p:val>
                                            <p:strVal val="visible"/>
                                          </p:val>
                                        </p:tav>
                                      </p:tavLst>
                                    </p:anim>
                                  </p:childTnLst>
                                </p:cTn>
                              </p:par>
                              <p:par>
                                <p:cTn id="104" presetID="35" presetClass="emph" presetSubtype="0" repeatCount="5000" fill="hold" grpId="0" nodeType="withEffect">
                                  <p:stCondLst>
                                    <p:cond delay="0"/>
                                  </p:stCondLst>
                                  <p:childTnLst>
                                    <p:anim calcmode="discrete" valueType="str">
                                      <p:cBhvr>
                                        <p:cTn id="105" dur="500" fill="hold"/>
                                        <p:tgtEl>
                                          <p:spTgt spid="47"/>
                                        </p:tgtEl>
                                        <p:attrNameLst>
                                          <p:attrName>style.visibility</p:attrName>
                                        </p:attrNameLst>
                                      </p:cBhvr>
                                      <p:tavLst>
                                        <p:tav tm="0">
                                          <p:val>
                                            <p:strVal val="hidden"/>
                                          </p:val>
                                        </p:tav>
                                        <p:tav tm="50000">
                                          <p:val>
                                            <p:strVal val="visible"/>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9" grpId="0" animBg="1"/>
      <p:bldP spid="20" grpId="0" animBg="1"/>
      <p:bldP spid="23" grpId="0"/>
      <p:bldP spid="28" grpId="0"/>
      <p:bldP spid="33" grpId="0" animBg="1"/>
      <p:bldP spid="35" grpId="0" animBg="1"/>
      <p:bldP spid="36" grpId="0" animBg="1"/>
      <p:bldP spid="37" grpId="0" animBg="1"/>
      <p:bldP spid="38" grpId="0" animBg="1"/>
      <p:bldP spid="41" grpId="0" animBg="1"/>
      <p:bldP spid="42" grpId="0" animBg="1"/>
      <p:bldP spid="43" grpId="0" animBg="1"/>
      <p:bldP spid="44" grpId="0" animBg="1"/>
      <p:bldP spid="45" grpId="0" animBg="1"/>
      <p:bldP spid="46" grpId="0" animBg="1"/>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61"/>
  <p:tag name="ISPRING_SCORM_PASSING_SCORE" val="100.0000000000"/>
  <p:tag name="ISPRING_RESOURCE_PATHS_HASH" val="8ce696e9412443ecc57c32ed4796326ae4778a"/>
  <p:tag name="ISPRING_RESOURCE_PATHS_HASH_2" val="a509c2e4c50d568a1d66c31366b7ef8493055a6"/>
  <p:tag name="ISPRING_ULTRA_SCORM_COURSE_ID" val="08DDF348-CFDC-4457-A22D-DC69C2DD748B"/>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6a8537c1677e2df2b46e98b78671054634381"/>
  <p:tag name="ISPRING_LMS_API_VERSION" val="SCORM 2004 (4th edition)"/>
  <p:tag name="ISPRING_CMI5_LAUNCH_METHOD" val="any window"/>
  <p:tag name="ISPRINGCLOUDFOLDERID" val="1"/>
  <p:tag name="ISPRINGONLINEFOLDERID" val="1"/>
  <p:tag name="ISPRING_FIRST_PUBLISH" val="1"/>
  <p:tag name="ISPRING-CONVERTER_ISPRING_PLAYERS_CUSTOMIZATION_2" val="{&quot;universal&quot;:{&quot;skinSettings&quot;:{&quot;borderRadius&quot;:5,&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false,&quot;showPlayPause&quot;:true,&quot;showPlaybackRateButton&quot;:true,&quot;showPrevButton&quot;:true,&quot;showRewind&quot;:false,&quot;showSlideNumbers&quot;:true,&quot;showSlideOnlyButton&quot;:tru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false,&quot;showNotes&quot;:true,&quot;showOutline&quot;:true,&quot;showPresenterInfo&quot;:true,&quot;showPresenterVideo&quot;:false,&quot;visible&quot;:true},&quot;titlePanel&quot;:{&quot;buttons&quot;:[&quot;attachments&quot;,&quot;markerTools&quot;],&quot;buttonsAtLeft&quot;:true,&quot;courseTitleVisible&quot;:true,&quot;showLogo&quot;:fals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2,&quot;skinCompatibleVersion&quot;:0,&quot;publishSettings&quot;:{&quot;backgroundColor&quot;:&quot;#DCDEE0&quot;,&quot;playerDimensions&quot;:{&quot;height&quot;:144,&quot;width&quot;:296},&quot;playerModule&quot;:&quot;UniversalHtml&quot;,&quot;presentationContent&quot;:{&quot;metadata&quot;:{&quot;references&quot;:true,&quot;texts&quot;:[&quot;DT_COURSE_TITLE&quot;,&quot;DT_REFERENCE_URL&quot;,&quot;DT_REFERENCE_TITLE&quot;,&quot;DT_PRESENTER_BIO&quot;,&quot;DT_PRESENTER_EMAIL&quot;,&quot;DT_PRESENTER_WEBSITE&quot;,&quot;DT_PRESENTER_PHONE&quot;,&quot;DT_PRESENTER_TITLE&quot;,&quot;DT_PRESENTER_NAME&quot;,&quot;DT_SLIDE_NOTES_HTML&quot;,&quot;DT_SLIDE_NOTES_TEXT&quot;,&quot;DT_SLIDE_TITLE&quot;,&quot;DT_SLIDE_NOTES_TEXT&quot;,&quot;DT_SLIDE_TEXT&quot;,&quot;DT_HYPERLINK_TOOLTIP&quot;]},&quot;resources&quot;:{&quot;attachments&quot;:true,&quot;fonts&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Arial&quot;,&quot;isBold&quot;:fals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Arial&quot;,&quot;isBold&quot;:true,&quot;isItalic&quot;:fals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Arial&quot;,&quot;isBold&quot;:fals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Arial&quot;,&quot;isBold&quot;:true,&quot;isItalic&quot;:true,&quot;isSemibold&quot;:fals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Arial&quot;,&quot;isBold&quot;:false,&quot;isItalic&quot;:false,&quot;isSemibold&quot;:true,&quot;substituteFontFamily&quot;:&quot;Arial&quot;},{&quot;charsets&quot;:{&quot;dynamicFormatted&quot;:[&quot;DCT_SLIDE_NOTES_TEXT&quot;,&quot;DCT_INTERACTIVITY_TEXT&quot;,&quot;DCT_INTERACTIVITY_SEMIBOLD_TEXT&quot;],&quot;dynamicPlain&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Notes&quot;,&quot;Slides&quot;,&quot;Search…&quot;,&quot;in slide&quot;,&quot;Search results&quot;,&quot;No matches found.&quot;,&quot;in notes&quot;,&quot;Cancel&quot;,&quot;Next&quot;,&quot;Full screen&quot;,&quot;Exit full screen&quot;,&quot;0123456789.,x&quot;,&quot;Speed&quot;,&quot;Normal&quot;,&quot;Volume&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Arial&quot;,&quot;isBold&quot;:false,&quot;isItalic&quot;:true,&quot;isSemibold&quot;:true,&quot;substituteFontFamily&quot;:&quot;Arial&quot;}],&quot;interactivity&quot;:{&quot;fullSupport&quot;:true},&quot;presenterPhotos&quot;:{&quot;enlargeToFit&quot;:false,&quot;height&quot;:105,&quot;jpegQuality&quot;:100,&quot;keepAspectRatio&quot;:true,&quot;width&quot;:94},&quot;slideThumbnails&quot;:{&quot;enlargeToFit&quot;:false,&quot;height&quot;:59,&quot;jpegQuality&quot;:100,&quot;keepAspectRatio&quot;:true,&quot;width&quot;:78}}}},&quot;ceipData&quot;:{&quot;enableMiniSkinCustomization&quot;:true,&quot;playerLayout&quot;:&quot;builtin.fullPlayerWithSidebar&quot;,&quot;playerLayoutFooter&quot;:&quot;playAndPause,acceleration,fullscreen,volumeControl,slideNumber,goToPrev,goToNext&quot;,&quot;playerLayoutHeader&quot;:&quot;resources,markerTools,title&quot;,&quot;playerLayoutHeaderButtonsPosition&quot;:&quot;left&quot;,&quot;playerLayoutOutline&quot;:&quot;enableSearch,showThumbnails,showSlideNumber,enableMultilevel&quot;,&quot;playerLayoutProgress&quot;:&quot;enabledNavigation,showLabels&quot;,&quot;playerLayoutProgressMode&quot;:&quot;presentationTimeline&quot;,&quot;playerLayoutSidebar&quot;:&quot;presenterInfo,notes,outline&quot;,&quot;playerLayoutSidebarPosition&quot;:&quot;right&quot;,&quot;playerMessages&quot;:&quot;builtin.en&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5,&quot;playerThemeColorScheme&quot;:&quot;builtin.lightBlue&quot;,&quot;playerThemeFont&quot;:&quot;Arial&quot;}}}"/>
  <p:tag name="ISPRING-CONVERTER_ISPRING_CURRENT_PLAYER_ID" val="universal"/>
  <p:tag name="ISPRING_PRESENTATION_COURSE_TITLE" val="6.1 Sample Space and Probability"/>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s://&quot;,&quot;openWatermarkWebPageInNewWindow&quot;:&quot;T_FALSE&quot;,&quot;displayAfterEnabled&quot;:&quot;T_FALSE&quot;,&quot;displayUntilEnabled&quot;:&quot;T_FALSE&quot;,&quot;domainRestrictionEnabled&quot;:&quot;T_TRUE&quot;,&quot;domainRestriction&quot;:&quot;www.bcmath.ca; bcmath.ca; &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ULTRA_SCORM_COURCE_TITLE" val="AP Stats 6.2 Sample Space and Probability"/>
  <p:tag name="ISPRING_PRESENTATION_TITLE" val="AP Stats 6.2 Sample Space and Probability"/>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Documents\\Website BCMATH\\Statistics\\Online Stats notes&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3FF27FE0-A72F-46EF-9310-708E064F8262}:385"/>
</p:tagLst>
</file>

<file path=ppt/tags/tag11.xml><?xml version="1.0" encoding="utf-8"?>
<p:tagLst xmlns:a="http://schemas.openxmlformats.org/drawingml/2006/main" xmlns:r="http://schemas.openxmlformats.org/officeDocument/2006/relationships" xmlns:p="http://schemas.openxmlformats.org/presentationml/2006/main">
  <p:tag name="GENSWF_SLIDE_UID" val="{D96F0366-4BFA-4A1C-8E92-B8DB3663C0EA}:386"/>
</p:tagLst>
</file>

<file path=ppt/tags/tag12.xml><?xml version="1.0" encoding="utf-8"?>
<p:tagLst xmlns:a="http://schemas.openxmlformats.org/drawingml/2006/main" xmlns:r="http://schemas.openxmlformats.org/officeDocument/2006/relationships" xmlns:p="http://schemas.openxmlformats.org/presentationml/2006/main">
  <p:tag name="GENSWF_SLIDE_UID" val="{4A89F0B7-4BF0-485B-8048-E322A0EC71A9}:276"/>
</p:tagLst>
</file>

<file path=ppt/tags/tag13.xml><?xml version="1.0" encoding="utf-8"?>
<p:tagLst xmlns:a="http://schemas.openxmlformats.org/drawingml/2006/main" xmlns:r="http://schemas.openxmlformats.org/officeDocument/2006/relationships" xmlns:p="http://schemas.openxmlformats.org/presentationml/2006/main">
  <p:tag name="GENSWF_SLIDE_UID" val="{94C8D885-2302-4B23-B98E-798A8CB9E139}:393"/>
</p:tagLst>
</file>

<file path=ppt/tags/tag14.xml><?xml version="1.0" encoding="utf-8"?>
<p:tagLst xmlns:a="http://schemas.openxmlformats.org/drawingml/2006/main" xmlns:r="http://schemas.openxmlformats.org/officeDocument/2006/relationships" xmlns:p="http://schemas.openxmlformats.org/presentationml/2006/main">
  <p:tag name="GENSWF_SLIDE_UID" val="{A4190B1A-DD25-4FD8-BBF7-127C951636EE}:291"/>
</p:tagLst>
</file>

<file path=ppt/tags/tag15.xml><?xml version="1.0" encoding="utf-8"?>
<p:tagLst xmlns:a="http://schemas.openxmlformats.org/drawingml/2006/main" xmlns:r="http://schemas.openxmlformats.org/officeDocument/2006/relationships" xmlns:p="http://schemas.openxmlformats.org/presentationml/2006/main">
  <p:tag name="GENSWF_SLIDE_UID" val="{4C43AD9F-40C9-47FE-82FA-B79EA156878D}:292"/>
</p:tagLst>
</file>

<file path=ppt/tags/tag16.xml><?xml version="1.0" encoding="utf-8"?>
<p:tagLst xmlns:a="http://schemas.openxmlformats.org/drawingml/2006/main" xmlns:r="http://schemas.openxmlformats.org/officeDocument/2006/relationships" xmlns:p="http://schemas.openxmlformats.org/presentationml/2006/main">
  <p:tag name="GENSWF_SLIDE_UID" val="{1038343B-FC36-483C-A391-F8EE4E159528}:313"/>
</p:tagLst>
</file>

<file path=ppt/tags/tag17.xml><?xml version="1.0" encoding="utf-8"?>
<p:tagLst xmlns:a="http://schemas.openxmlformats.org/drawingml/2006/main" xmlns:r="http://schemas.openxmlformats.org/officeDocument/2006/relationships" xmlns:p="http://schemas.openxmlformats.org/presentationml/2006/main">
  <p:tag name="GENSWF_SLIDE_UID" val="{6A057138-0820-4A14-8198-F3F4EE947F91}:312"/>
</p:tagLst>
</file>

<file path=ppt/tags/tag18.xml><?xml version="1.0" encoding="utf-8"?>
<p:tagLst xmlns:a="http://schemas.openxmlformats.org/drawingml/2006/main" xmlns:r="http://schemas.openxmlformats.org/officeDocument/2006/relationships" xmlns:p="http://schemas.openxmlformats.org/presentationml/2006/main">
  <p:tag name="GENSWF_SLIDE_UID" val="{11D0767C-2EDC-446E-9C96-30C64765B932}:285"/>
</p:tagLst>
</file>

<file path=ppt/tags/tag19.xml><?xml version="1.0" encoding="utf-8"?>
<p:tagLst xmlns:a="http://schemas.openxmlformats.org/drawingml/2006/main" xmlns:r="http://schemas.openxmlformats.org/officeDocument/2006/relationships" xmlns:p="http://schemas.openxmlformats.org/presentationml/2006/main">
  <p:tag name="GENSWF_SLIDE_UID" val="{C84E85C6-885C-4E52-A45F-BB247D8A49E3}:375"/>
</p:tagLst>
</file>

<file path=ppt/tags/tag2.xml><?xml version="1.0" encoding="utf-8"?>
<p:tagLst xmlns:a="http://schemas.openxmlformats.org/drawingml/2006/main" xmlns:r="http://schemas.openxmlformats.org/officeDocument/2006/relationships" xmlns:p="http://schemas.openxmlformats.org/presentationml/2006/main">
  <p:tag name="GENSWF_SLIDE_UID" val="{F23E91C8-A152-4C16-A8B3-0A843708843D}: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52E06F7C-8960-4D43-B68F-380F3FCC04AD}:380"/>
</p:tagLst>
</file>

<file path=ppt/tags/tag21.xml><?xml version="1.0" encoding="utf-8"?>
<p:tagLst xmlns:a="http://schemas.openxmlformats.org/drawingml/2006/main" xmlns:r="http://schemas.openxmlformats.org/officeDocument/2006/relationships" xmlns:p="http://schemas.openxmlformats.org/presentationml/2006/main">
  <p:tag name="GENSWF_SLIDE_UID" val="{174DD138-9B59-4073-B4D8-303334A2790D}:376"/>
</p:tagLst>
</file>

<file path=ppt/tags/tag22.xml><?xml version="1.0" encoding="utf-8"?>
<p:tagLst xmlns:a="http://schemas.openxmlformats.org/drawingml/2006/main" xmlns:r="http://schemas.openxmlformats.org/officeDocument/2006/relationships" xmlns:p="http://schemas.openxmlformats.org/presentationml/2006/main">
  <p:tag name="GENSWF_SLIDE_UID" val="{61C6FFE3-6F48-4F88-BFDC-970381377E0D}:388"/>
</p:tagLst>
</file>

<file path=ppt/tags/tag23.xml><?xml version="1.0" encoding="utf-8"?>
<p:tagLst xmlns:a="http://schemas.openxmlformats.org/drawingml/2006/main" xmlns:r="http://schemas.openxmlformats.org/officeDocument/2006/relationships" xmlns:p="http://schemas.openxmlformats.org/presentationml/2006/main">
  <p:tag name="GENSWF_SLIDE_UID" val="{A099A8B3-45F4-4239-8A30-491A914E9C1F}:389"/>
</p:tagLst>
</file>

<file path=ppt/tags/tag24.xml><?xml version="1.0" encoding="utf-8"?>
<p:tagLst xmlns:a="http://schemas.openxmlformats.org/drawingml/2006/main" xmlns:r="http://schemas.openxmlformats.org/officeDocument/2006/relationships" xmlns:p="http://schemas.openxmlformats.org/presentationml/2006/main">
  <p:tag name="GENSWF_SLIDE_UID" val="{FE5EB32C-7AF9-48C8-9EA7-5505A62D4FAF}:390"/>
</p:tagLst>
</file>

<file path=ppt/tags/tag25.xml><?xml version="1.0" encoding="utf-8"?>
<p:tagLst xmlns:a="http://schemas.openxmlformats.org/drawingml/2006/main" xmlns:r="http://schemas.openxmlformats.org/officeDocument/2006/relationships" xmlns:p="http://schemas.openxmlformats.org/presentationml/2006/main">
  <p:tag name="GENSWF_SLIDE_UID" val="{3C1432FF-DC5F-4DB7-9D34-971CA9FC734E}:391"/>
</p:tagLst>
</file>

<file path=ppt/tags/tag26.xml><?xml version="1.0" encoding="utf-8"?>
<p:tagLst xmlns:a="http://schemas.openxmlformats.org/drawingml/2006/main" xmlns:r="http://schemas.openxmlformats.org/officeDocument/2006/relationships" xmlns:p="http://schemas.openxmlformats.org/presentationml/2006/main">
  <p:tag name="GENSWF_SLIDE_UID" val="{F2D5CD52-1333-40F9-82BB-A4D92CF11D05}:258"/>
</p:tagLst>
</file>

<file path=ppt/tags/tag27.xml><?xml version="1.0" encoding="utf-8"?>
<p:tagLst xmlns:a="http://schemas.openxmlformats.org/drawingml/2006/main" xmlns:r="http://schemas.openxmlformats.org/officeDocument/2006/relationships" xmlns:p="http://schemas.openxmlformats.org/presentationml/2006/main">
  <p:tag name="GENSWF_SLIDE_UID" val="{4AFCB7EC-22E0-48FB-9BD6-A9819C02ACDE}:259"/>
</p:tagLst>
</file>

<file path=ppt/tags/tag28.xml><?xml version="1.0" encoding="utf-8"?>
<p:tagLst xmlns:a="http://schemas.openxmlformats.org/drawingml/2006/main" xmlns:r="http://schemas.openxmlformats.org/officeDocument/2006/relationships" xmlns:p="http://schemas.openxmlformats.org/presentationml/2006/main">
  <p:tag name="GENSWF_SLIDE_UID" val="{7F0ECAA6-7702-4B25-A954-CEF533572786}:269"/>
</p:tagLst>
</file>

<file path=ppt/tags/tag29.xml><?xml version="1.0" encoding="utf-8"?>
<p:tagLst xmlns:a="http://schemas.openxmlformats.org/drawingml/2006/main" xmlns:r="http://schemas.openxmlformats.org/officeDocument/2006/relationships" xmlns:p="http://schemas.openxmlformats.org/presentationml/2006/main">
  <p:tag name="GENSWF_SLIDE_UID" val="{BDC0B186-EEDA-451B-A283-1BB43C8E34C0}:268"/>
</p:tagLst>
</file>

<file path=ppt/tags/tag3.xml><?xml version="1.0" encoding="utf-8"?>
<p:tagLst xmlns:a="http://schemas.openxmlformats.org/drawingml/2006/main" xmlns:r="http://schemas.openxmlformats.org/officeDocument/2006/relationships" xmlns:p="http://schemas.openxmlformats.org/presentationml/2006/main">
  <p:tag name="GENSWF_SLIDE_UID" val="{383088FC-8CBC-41FF-A68D-C5F49FC86583}:394"/>
</p:tagLst>
</file>

<file path=ppt/tags/tag30.xml><?xml version="1.0" encoding="utf-8"?>
<p:tagLst xmlns:a="http://schemas.openxmlformats.org/drawingml/2006/main" xmlns:r="http://schemas.openxmlformats.org/officeDocument/2006/relationships" xmlns:p="http://schemas.openxmlformats.org/presentationml/2006/main">
  <p:tag name="GENSWF_SLIDE_UID" val="{0E7B5F9E-0098-46A0-B1C3-A9A2954E1373}:260"/>
</p:tagLst>
</file>

<file path=ppt/tags/tag31.xml><?xml version="1.0" encoding="utf-8"?>
<p:tagLst xmlns:a="http://schemas.openxmlformats.org/drawingml/2006/main" xmlns:r="http://schemas.openxmlformats.org/officeDocument/2006/relationships" xmlns:p="http://schemas.openxmlformats.org/presentationml/2006/main">
  <p:tag name="GENSWF_SLIDE_UID" val="{F4CEC34C-F667-4FFC-BD33-A12C3827D32C}:264"/>
</p:tagLst>
</file>

<file path=ppt/tags/tag32.xml><?xml version="1.0" encoding="utf-8"?>
<p:tagLst xmlns:a="http://schemas.openxmlformats.org/drawingml/2006/main" xmlns:r="http://schemas.openxmlformats.org/officeDocument/2006/relationships" xmlns:p="http://schemas.openxmlformats.org/presentationml/2006/main">
  <p:tag name="GENSWF_SLIDE_UID" val="{02174788-D33A-435E-9A08-69EBBB42CCEB}:261"/>
</p:tagLst>
</file>

<file path=ppt/tags/tag33.xml><?xml version="1.0" encoding="utf-8"?>
<p:tagLst xmlns:a="http://schemas.openxmlformats.org/drawingml/2006/main" xmlns:r="http://schemas.openxmlformats.org/officeDocument/2006/relationships" xmlns:p="http://schemas.openxmlformats.org/presentationml/2006/main">
  <p:tag name="GENSWF_SLIDE_UID" val="{AD119CA5-1CAA-42B4-AE82-BFB8B2A8F160}:379"/>
</p:tagLst>
</file>

<file path=ppt/tags/tag34.xml><?xml version="1.0" encoding="utf-8"?>
<p:tagLst xmlns:a="http://schemas.openxmlformats.org/drawingml/2006/main" xmlns:r="http://schemas.openxmlformats.org/officeDocument/2006/relationships" xmlns:p="http://schemas.openxmlformats.org/presentationml/2006/main">
  <p:tag name="GENSWF_SLIDE_UID" val="{E40B28D0-4C8D-4615-83B9-4279BA20ECF8}:350"/>
</p:tagLst>
</file>

<file path=ppt/tags/tag35.xml><?xml version="1.0" encoding="utf-8"?>
<p:tagLst xmlns:a="http://schemas.openxmlformats.org/drawingml/2006/main" xmlns:r="http://schemas.openxmlformats.org/officeDocument/2006/relationships" xmlns:p="http://schemas.openxmlformats.org/presentationml/2006/main">
  <p:tag name="GENSWF_SLIDE_UID" val="{41EE865F-48DF-4778-A78A-0690644CFA9D}:395"/>
</p:tagLst>
</file>

<file path=ppt/tags/tag36.xml><?xml version="1.0" encoding="utf-8"?>
<p:tagLst xmlns:a="http://schemas.openxmlformats.org/drawingml/2006/main" xmlns:r="http://schemas.openxmlformats.org/officeDocument/2006/relationships" xmlns:p="http://schemas.openxmlformats.org/presentationml/2006/main">
  <p:tag name="GENSWF_SLIDE_UID" val="{64625578-016A-4C6D-8D58-263B13C8EEB1}:396"/>
</p:tagLst>
</file>

<file path=ppt/tags/tag37.xml><?xml version="1.0" encoding="utf-8"?>
<p:tagLst xmlns:a="http://schemas.openxmlformats.org/drawingml/2006/main" xmlns:r="http://schemas.openxmlformats.org/officeDocument/2006/relationships" xmlns:p="http://schemas.openxmlformats.org/presentationml/2006/main">
  <p:tag name="GENSWF_SLIDE_UID" val="{30FF2302-E4D3-477F-BBDF-A5AFB6E549DF}:370"/>
</p:tagLst>
</file>

<file path=ppt/tags/tag38.xml><?xml version="1.0" encoding="utf-8"?>
<p:tagLst xmlns:a="http://schemas.openxmlformats.org/drawingml/2006/main" xmlns:r="http://schemas.openxmlformats.org/officeDocument/2006/relationships" xmlns:p="http://schemas.openxmlformats.org/presentationml/2006/main">
  <p:tag name="GENSWF_SLIDE_UID" val="{C9CF847B-C4E4-4D77-9EA1-71AE7BCFAD72}:378"/>
</p:tagLst>
</file>

<file path=ppt/tags/tag4.xml><?xml version="1.0" encoding="utf-8"?>
<p:tagLst xmlns:a="http://schemas.openxmlformats.org/drawingml/2006/main" xmlns:r="http://schemas.openxmlformats.org/officeDocument/2006/relationships" xmlns:p="http://schemas.openxmlformats.org/presentationml/2006/main">
  <p:tag name="GENSWF_SLIDE_UID" val="{ACB2F58F-B126-475D-BE42-680F0B72F7AA}:392"/>
</p:tagLst>
</file>

<file path=ppt/tags/tag5.xml><?xml version="1.0" encoding="utf-8"?>
<p:tagLst xmlns:a="http://schemas.openxmlformats.org/drawingml/2006/main" xmlns:r="http://schemas.openxmlformats.org/officeDocument/2006/relationships" xmlns:p="http://schemas.openxmlformats.org/presentationml/2006/main">
  <p:tag name="GENSWF_SLIDE_UID" val="{EE4F92BB-6247-49FD-BD80-A8847D8F10B6}:297"/>
</p:tagLst>
</file>

<file path=ppt/tags/tag6.xml><?xml version="1.0" encoding="utf-8"?>
<p:tagLst xmlns:a="http://schemas.openxmlformats.org/drawingml/2006/main" xmlns:r="http://schemas.openxmlformats.org/officeDocument/2006/relationships" xmlns:p="http://schemas.openxmlformats.org/presentationml/2006/main">
  <p:tag name="GENSWF_SLIDE_UID" val="{6B1A2F20-A4FB-4C7F-A8ED-2D7753063373}:300"/>
</p:tagLst>
</file>

<file path=ppt/tags/tag7.xml><?xml version="1.0" encoding="utf-8"?>
<p:tagLst xmlns:a="http://schemas.openxmlformats.org/drawingml/2006/main" xmlns:r="http://schemas.openxmlformats.org/officeDocument/2006/relationships" xmlns:p="http://schemas.openxmlformats.org/presentationml/2006/main">
  <p:tag name="GENSWF_SLIDE_UID" val="{3499B450-90FD-4CA2-9788-A36A12FFA526}:373"/>
</p:tagLst>
</file>

<file path=ppt/tags/tag8.xml><?xml version="1.0" encoding="utf-8"?>
<p:tagLst xmlns:a="http://schemas.openxmlformats.org/drawingml/2006/main" xmlns:r="http://schemas.openxmlformats.org/officeDocument/2006/relationships" xmlns:p="http://schemas.openxmlformats.org/presentationml/2006/main">
  <p:tag name="GENSWF_SLIDE_UID" val="{62110EC8-AD47-43B2-927E-21DB3518D0A7}:377"/>
</p:tagLst>
</file>

<file path=ppt/tags/tag9.xml><?xml version="1.0" encoding="utf-8"?>
<p:tagLst xmlns:a="http://schemas.openxmlformats.org/drawingml/2006/main" xmlns:r="http://schemas.openxmlformats.org/officeDocument/2006/relationships" xmlns:p="http://schemas.openxmlformats.org/presentationml/2006/main">
  <p:tag name="GENSWF_SLIDE_UID" val="{F09D24E5-E8BB-43E2-B8E0-A9F55ACA2E31}:3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687</TotalTime>
  <Words>4771</Words>
  <Application>Microsoft Office PowerPoint</Application>
  <PresentationFormat>Widescreen</PresentationFormat>
  <Paragraphs>402</Paragraphs>
  <Slides>43</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4" baseType="lpstr">
      <vt:lpstr>ff-quadraat-web-pro</vt:lpstr>
      <vt:lpstr>Söhne</vt:lpstr>
      <vt:lpstr>Arial</vt:lpstr>
      <vt:lpstr>Calibri</vt:lpstr>
      <vt:lpstr>Cambria Math</vt:lpstr>
      <vt:lpstr>Century Schoolbook</vt:lpstr>
      <vt:lpstr>Wingdings</vt:lpstr>
      <vt:lpstr>Wingdings 2</vt:lpstr>
      <vt:lpstr>Oriel</vt:lpstr>
      <vt:lpstr>Equation</vt:lpstr>
      <vt:lpstr>MathType 6.0 Equation</vt:lpstr>
      <vt:lpstr>Section 6.2 Probability Rules:  Independent Events, Complement, and CONDITIONAL Probability</vt:lpstr>
      <vt:lpstr>What’s Important:</vt:lpstr>
      <vt:lpstr>What is Independence? </vt:lpstr>
      <vt:lpstr>Main Probability Rules For AP Statistics</vt:lpstr>
      <vt:lpstr>What is Conditional Probability P(B|A)</vt:lpstr>
      <vt:lpstr>Ex: A: marble is in Circle A, B: Marble is in circle B.  Find the following conditional Probability</vt:lpstr>
      <vt:lpstr>“AND” vs “OR” Events</vt:lpstr>
      <vt:lpstr>FINDING P(A or B)</vt:lpstr>
      <vt:lpstr>Using VENN Diagrams for Conditional Probability</vt:lpstr>
      <vt:lpstr>Independent Events </vt:lpstr>
      <vt:lpstr>PowerPoint Presentation</vt:lpstr>
      <vt:lpstr>PowerPoint Presentation</vt:lpstr>
      <vt:lpstr>PowerPoint Presentation</vt:lpstr>
      <vt:lpstr>PowerPoint Presentation</vt:lpstr>
      <vt:lpstr>PowerPoint Presentation</vt:lpstr>
      <vt:lpstr>PowerPoint Presentation</vt:lpstr>
      <vt:lpstr>Example –Page 378, #6.64 </vt:lpstr>
      <vt:lpstr>PowerPoint Presentation</vt:lpstr>
      <vt:lpstr>PowerPoint Presentation</vt:lpstr>
      <vt:lpstr>PowerPoint Presentation</vt:lpstr>
      <vt:lpstr>PowerPoint Presentation</vt:lpstr>
      <vt:lpstr>PowerPoint Presentation</vt:lpstr>
      <vt:lpstr>Example –Page 370, #6.56</vt:lpstr>
      <vt:lpstr>PowerPoint Presentation</vt:lpstr>
      <vt:lpstr>PowerPoint Presentation</vt:lpstr>
      <vt:lpstr>PowerPoint Presentation</vt:lpstr>
      <vt:lpstr>PowerPoint Presentation</vt:lpstr>
      <vt:lpstr>PowerPoint Presentation</vt:lpstr>
      <vt:lpstr>PowerPoint Presentation</vt:lpstr>
      <vt:lpstr>https://www.cochrane.org/CD013705/INFECTN_how-accurate-are-rapid-tests-diagnosing-covid-19</vt:lpstr>
      <vt:lpstr>Randomness</vt:lpstr>
      <vt:lpstr>PowerPoint Presentation</vt:lpstr>
      <vt:lpstr>Simulating Probability Events</vt:lpstr>
      <vt:lpstr>Simulation Experiment:</vt:lpstr>
      <vt:lpstr>Basic Probability Rules</vt:lpstr>
      <vt:lpstr>Example – Page 334, #6.4 </vt:lpstr>
      <vt:lpstr>Terms: Outcomes and Events</vt:lpstr>
      <vt:lpstr>PowerPoint Presentation</vt:lpstr>
      <vt:lpstr>Complement Events:</vt:lpstr>
      <vt:lpstr>Application of Probability: Benford’s Law: </vt:lpstr>
      <vt:lpstr>PowerPoint Presentation</vt:lpstr>
      <vt:lpstr>Example –Page 349, #6.26 BENFORD’s LaW</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6.2 Sample Space and Probability</dc:title>
  <dc:creator>danny young</dc:creator>
  <cp:lastModifiedBy>Danny Young</cp:lastModifiedBy>
  <cp:revision>52</cp:revision>
  <dcterms:created xsi:type="dcterms:W3CDTF">2010-12-10T06:02:14Z</dcterms:created>
  <dcterms:modified xsi:type="dcterms:W3CDTF">2024-11-14T07:02:22Z</dcterms:modified>
</cp:coreProperties>
</file>